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58" r:id="rId6"/>
    <p:sldId id="260" r:id="rId7"/>
    <p:sldId id="259" r:id="rId8"/>
    <p:sldId id="268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A1B93D-67FE-4EE9-88FA-15E0ED7C6F32}" type="doc">
      <dgm:prSet loTypeId="urn:microsoft.com/office/officeart/2005/8/layout/orgChart1" loCatId="hierarchy" qsTypeId="urn:microsoft.com/office/officeart/2005/8/quickstyle/simple1#1" qsCatId="simple" csTypeId="urn:microsoft.com/office/officeart/2005/8/colors/accent1_2#1" csCatId="accent1" phldr="1"/>
      <dgm:spPr/>
    </dgm:pt>
    <dgm:pt modelId="{2D47942B-9AC3-4C5D-B90C-BC277E8186E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Information for Empirical Verification</a:t>
          </a:r>
        </a:p>
      </dgm:t>
    </dgm:pt>
    <dgm:pt modelId="{3EDC9DEC-06E7-4346-80BF-688674BED87B}" type="parTrans" cxnId="{97B4B371-7F5E-41C0-ACE4-34B67D63EE86}">
      <dgm:prSet/>
      <dgm:spPr/>
      <dgm:t>
        <a:bodyPr/>
        <a:lstStyle/>
        <a:p>
          <a:endParaRPr lang="en-US"/>
        </a:p>
      </dgm:t>
    </dgm:pt>
    <dgm:pt modelId="{E186D3BD-1AB1-418A-8F72-CF0CD456CF5E}" type="sibTrans" cxnId="{97B4B371-7F5E-41C0-ACE4-34B67D63EE86}">
      <dgm:prSet/>
      <dgm:spPr/>
      <dgm:t>
        <a:bodyPr/>
        <a:lstStyle/>
        <a:p>
          <a:endParaRPr lang="en-US"/>
        </a:p>
      </dgm:t>
    </dgm:pt>
    <dgm:pt modelId="{163B6D43-76A9-4DDC-BFE5-2F586A65261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Secondary data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(Largely primary)</a:t>
          </a:r>
        </a:p>
      </dgm:t>
    </dgm:pt>
    <dgm:pt modelId="{475B2663-C7DF-4CB7-B83E-774F3817A736}" type="parTrans" cxnId="{20BC9690-FC37-4C26-9461-2F04CBBC61F4}">
      <dgm:prSet/>
      <dgm:spPr/>
      <dgm:t>
        <a:bodyPr/>
        <a:lstStyle/>
        <a:p>
          <a:endParaRPr lang="en-US"/>
        </a:p>
      </dgm:t>
    </dgm:pt>
    <dgm:pt modelId="{B6F47B7E-6061-422B-8CE0-7625C0CF0FD6}" type="sibTrans" cxnId="{20BC9690-FC37-4C26-9461-2F04CBBC61F4}">
      <dgm:prSet/>
      <dgm:spPr/>
      <dgm:t>
        <a:bodyPr/>
        <a:lstStyle/>
        <a:p>
          <a:endParaRPr lang="en-US"/>
        </a:p>
      </dgm:t>
    </dgm:pt>
    <dgm:pt modelId="{4175BD87-8ADE-4A0B-A542-DF756DD577F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Modern Sources</a:t>
          </a:r>
        </a:p>
      </dgm:t>
    </dgm:pt>
    <dgm:pt modelId="{09C8CA99-0FE7-47F0-87A6-726C0CBE8201}" type="parTrans" cxnId="{C3F717F2-373D-453C-838F-D297988A3995}">
      <dgm:prSet/>
      <dgm:spPr/>
      <dgm:t>
        <a:bodyPr/>
        <a:lstStyle/>
        <a:p>
          <a:endParaRPr lang="en-US"/>
        </a:p>
      </dgm:t>
    </dgm:pt>
    <dgm:pt modelId="{FB79EB09-763C-4766-9098-1494EEF3F488}" type="sibTrans" cxnId="{C3F717F2-373D-453C-838F-D297988A3995}">
      <dgm:prSet/>
      <dgm:spPr/>
      <dgm:t>
        <a:bodyPr/>
        <a:lstStyle/>
        <a:p>
          <a:endParaRPr lang="en-US"/>
        </a:p>
      </dgm:t>
    </dgm:pt>
    <dgm:pt modelId="{660FB88D-6DEB-4227-B687-57C6AD25BB2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Primary Data</a:t>
          </a:r>
        </a:p>
      </dgm:t>
    </dgm:pt>
    <dgm:pt modelId="{69CF88AB-A921-490A-AB29-225B67E9E1C4}" type="parTrans" cxnId="{19B60869-0EEA-4EE2-8DB4-7D5E1C20F1D3}">
      <dgm:prSet/>
      <dgm:spPr/>
      <dgm:t>
        <a:bodyPr/>
        <a:lstStyle/>
        <a:p>
          <a:endParaRPr lang="en-US"/>
        </a:p>
      </dgm:t>
    </dgm:pt>
    <dgm:pt modelId="{90914F3C-B8F6-4BD1-9E63-92B1C90095B5}" type="sibTrans" cxnId="{19B60869-0EEA-4EE2-8DB4-7D5E1C20F1D3}">
      <dgm:prSet/>
      <dgm:spPr/>
      <dgm:t>
        <a:bodyPr/>
        <a:lstStyle/>
        <a:p>
          <a:endParaRPr lang="en-US"/>
        </a:p>
      </dgm:t>
    </dgm:pt>
    <dgm:pt modelId="{C8D9089F-1A04-4B80-8760-1F87780E65C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Household Surveys</a:t>
          </a:r>
        </a:p>
      </dgm:t>
    </dgm:pt>
    <dgm:pt modelId="{5F91F064-84E5-4622-9871-2A709E9246F6}" type="parTrans" cxnId="{C900D536-14F0-4CE2-8BC5-98AC03413759}">
      <dgm:prSet/>
      <dgm:spPr/>
      <dgm:t>
        <a:bodyPr/>
        <a:lstStyle/>
        <a:p>
          <a:endParaRPr lang="en-US"/>
        </a:p>
      </dgm:t>
    </dgm:pt>
    <dgm:pt modelId="{DCF0FFF4-C389-4F2D-996A-63065F998826}" type="sibTrans" cxnId="{C900D536-14F0-4CE2-8BC5-98AC03413759}">
      <dgm:prSet/>
      <dgm:spPr/>
      <dgm:t>
        <a:bodyPr/>
        <a:lstStyle/>
        <a:p>
          <a:endParaRPr lang="en-US"/>
        </a:p>
      </dgm:t>
    </dgm:pt>
    <dgm:pt modelId="{3C13FA60-5816-4B81-9CE1-DE5F78EA51A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Experiments</a:t>
          </a:r>
        </a:p>
      </dgm:t>
    </dgm:pt>
    <dgm:pt modelId="{7DECB049-A3D5-4CB5-8D4E-7F1797CBD0E2}" type="parTrans" cxnId="{3CD14A79-44C5-43C1-92D8-C4602E493FBB}">
      <dgm:prSet/>
      <dgm:spPr/>
      <dgm:t>
        <a:bodyPr/>
        <a:lstStyle/>
        <a:p>
          <a:endParaRPr lang="en-US"/>
        </a:p>
      </dgm:t>
    </dgm:pt>
    <dgm:pt modelId="{C577A3C6-EB4A-4925-855D-0946CA139D0F}" type="sibTrans" cxnId="{3CD14A79-44C5-43C1-92D8-C4602E493FBB}">
      <dgm:prSet/>
      <dgm:spPr/>
      <dgm:t>
        <a:bodyPr/>
        <a:lstStyle/>
        <a:p>
          <a:endParaRPr lang="en-US"/>
        </a:p>
      </dgm:t>
    </dgm:pt>
    <dgm:pt modelId="{5EB03BD1-4FFB-40EA-949B-079215B9172F}">
      <dgm:prSet/>
      <dgm:spPr/>
      <dgm:t>
        <a:bodyPr/>
        <a:lstStyle/>
        <a:p>
          <a:r>
            <a:rPr lang="en-US" dirty="0">
              <a:latin typeface="Comic Sans MS" pitchFamily="66" charset="0"/>
            </a:rPr>
            <a:t>Archival (e.g. data about colonial period)</a:t>
          </a:r>
        </a:p>
      </dgm:t>
    </dgm:pt>
    <dgm:pt modelId="{5E346720-0591-4C7E-BB13-3B6D776F62CB}" type="parTrans" cxnId="{2A705327-1A04-4EF3-95E7-3B4AE0E26D3F}">
      <dgm:prSet/>
      <dgm:spPr/>
      <dgm:t>
        <a:bodyPr/>
        <a:lstStyle/>
        <a:p>
          <a:endParaRPr lang="en-US"/>
        </a:p>
      </dgm:t>
    </dgm:pt>
    <dgm:pt modelId="{9DC1E939-C84F-4041-8970-E08E2BE9E3BE}" type="sibTrans" cxnId="{2A705327-1A04-4EF3-95E7-3B4AE0E26D3F}">
      <dgm:prSet/>
      <dgm:spPr/>
      <dgm:t>
        <a:bodyPr/>
        <a:lstStyle/>
        <a:p>
          <a:endParaRPr lang="en-US"/>
        </a:p>
      </dgm:t>
    </dgm:pt>
    <dgm:pt modelId="{6242F536-6270-4267-A7D6-33E2BC53E979}">
      <dgm:prSet/>
      <dgm:spPr/>
      <dgm:t>
        <a:bodyPr/>
        <a:lstStyle/>
        <a:p>
          <a:r>
            <a:rPr lang="en-US" dirty="0"/>
            <a:t>Individual Surveys</a:t>
          </a:r>
        </a:p>
      </dgm:t>
    </dgm:pt>
    <dgm:pt modelId="{47B6A1C7-747D-4D33-BF9C-3F8FDC886DE5}" type="parTrans" cxnId="{DD9589BA-70E6-496D-8A82-91E3E8521EC3}">
      <dgm:prSet/>
      <dgm:spPr/>
      <dgm:t>
        <a:bodyPr/>
        <a:lstStyle/>
        <a:p>
          <a:endParaRPr lang="en-US"/>
        </a:p>
      </dgm:t>
    </dgm:pt>
    <dgm:pt modelId="{100BF3A8-7DC9-4395-B758-25BDA3DABD6C}" type="sibTrans" cxnId="{DD9589BA-70E6-496D-8A82-91E3E8521EC3}">
      <dgm:prSet/>
      <dgm:spPr/>
      <dgm:t>
        <a:bodyPr/>
        <a:lstStyle/>
        <a:p>
          <a:endParaRPr lang="en-US"/>
        </a:p>
      </dgm:t>
    </dgm:pt>
    <dgm:pt modelId="{FCD0EBFF-5D0F-4422-B286-20EA15F38997}" type="asst">
      <dgm:prSet/>
      <dgm:spPr/>
      <dgm:t>
        <a:bodyPr/>
        <a:lstStyle/>
        <a:p>
          <a:r>
            <a:rPr lang="en-US" dirty="0"/>
            <a:t>Field Experiments</a:t>
          </a:r>
        </a:p>
      </dgm:t>
    </dgm:pt>
    <dgm:pt modelId="{51577482-808D-4E7B-B531-1E2BE1B7F607}" type="parTrans" cxnId="{47690F0E-D5F4-4344-8C54-A289AD6FF1FD}">
      <dgm:prSet/>
      <dgm:spPr/>
      <dgm:t>
        <a:bodyPr/>
        <a:lstStyle/>
        <a:p>
          <a:endParaRPr lang="en-US"/>
        </a:p>
      </dgm:t>
    </dgm:pt>
    <dgm:pt modelId="{86CC9BB3-5BCA-45EA-8B4E-07BDD7E50490}" type="sibTrans" cxnId="{47690F0E-D5F4-4344-8C54-A289AD6FF1FD}">
      <dgm:prSet/>
      <dgm:spPr/>
      <dgm:t>
        <a:bodyPr/>
        <a:lstStyle/>
        <a:p>
          <a:endParaRPr lang="en-US"/>
        </a:p>
      </dgm:t>
    </dgm:pt>
    <dgm:pt modelId="{8D3A99FA-BD94-461E-9BF9-F44509F8B618}" type="asst">
      <dgm:prSet/>
      <dgm:spPr/>
      <dgm:t>
        <a:bodyPr/>
        <a:lstStyle/>
        <a:p>
          <a:r>
            <a:rPr lang="en-US" dirty="0" err="1"/>
            <a:t>Randomised</a:t>
          </a:r>
          <a:r>
            <a:rPr lang="en-US" dirty="0"/>
            <a:t> Experiments</a:t>
          </a:r>
        </a:p>
      </dgm:t>
    </dgm:pt>
    <dgm:pt modelId="{1AA77A28-6848-4F39-A29F-3A6C0481198A}" type="parTrans" cxnId="{2A7B48BF-0DA8-4CDA-AB20-879D575B481B}">
      <dgm:prSet/>
      <dgm:spPr/>
      <dgm:t>
        <a:bodyPr/>
        <a:lstStyle/>
        <a:p>
          <a:endParaRPr lang="en-US"/>
        </a:p>
      </dgm:t>
    </dgm:pt>
    <dgm:pt modelId="{B9239FB9-4F47-42B6-9024-BC8885228580}" type="sibTrans" cxnId="{2A7B48BF-0DA8-4CDA-AB20-879D575B481B}">
      <dgm:prSet/>
      <dgm:spPr/>
      <dgm:t>
        <a:bodyPr/>
        <a:lstStyle/>
        <a:p>
          <a:endParaRPr lang="en-US"/>
        </a:p>
      </dgm:t>
    </dgm:pt>
    <dgm:pt modelId="{BB8A741A-C5A7-46CC-BA0A-B9B92DB291FA}" type="asst">
      <dgm:prSet/>
      <dgm:spPr/>
      <dgm:t>
        <a:bodyPr/>
        <a:lstStyle/>
        <a:p>
          <a:r>
            <a:rPr lang="en-US" dirty="0"/>
            <a:t>Laboratory Experiments</a:t>
          </a:r>
        </a:p>
      </dgm:t>
    </dgm:pt>
    <dgm:pt modelId="{184FEC60-EDF5-430D-9DAE-3B79BD7AC5E6}" type="parTrans" cxnId="{EA2B47DA-4F79-4B8D-A7B9-C56766C2ED39}">
      <dgm:prSet/>
      <dgm:spPr/>
      <dgm:t>
        <a:bodyPr/>
        <a:lstStyle/>
        <a:p>
          <a:endParaRPr lang="en-US"/>
        </a:p>
      </dgm:t>
    </dgm:pt>
    <dgm:pt modelId="{F788E359-38B3-476C-AD98-8088BA4278E3}" type="sibTrans" cxnId="{EA2B47DA-4F79-4B8D-A7B9-C56766C2ED39}">
      <dgm:prSet/>
      <dgm:spPr/>
      <dgm:t>
        <a:bodyPr/>
        <a:lstStyle/>
        <a:p>
          <a:endParaRPr lang="en-US"/>
        </a:p>
      </dgm:t>
    </dgm:pt>
    <dgm:pt modelId="{3018AABF-2FD3-457E-AECC-DBA898F181F6}" type="asst">
      <dgm:prSet/>
      <dgm:spPr/>
      <dgm:t>
        <a:bodyPr/>
        <a:lstStyle/>
        <a:p>
          <a:r>
            <a:rPr lang="en-US" dirty="0"/>
            <a:t>Natural Experiments</a:t>
          </a:r>
        </a:p>
      </dgm:t>
    </dgm:pt>
    <dgm:pt modelId="{62907867-76C6-4537-BA5D-2F0A2B23B86F}" type="parTrans" cxnId="{484FB698-EFC7-44AE-B18A-0D688EA30558}">
      <dgm:prSet/>
      <dgm:spPr/>
      <dgm:t>
        <a:bodyPr/>
        <a:lstStyle/>
        <a:p>
          <a:endParaRPr lang="en-US"/>
        </a:p>
      </dgm:t>
    </dgm:pt>
    <dgm:pt modelId="{8BD1A02B-A78A-4505-9B65-58EA39E794A8}" type="sibTrans" cxnId="{484FB698-EFC7-44AE-B18A-0D688EA30558}">
      <dgm:prSet/>
      <dgm:spPr/>
      <dgm:t>
        <a:bodyPr/>
        <a:lstStyle/>
        <a:p>
          <a:endParaRPr lang="en-US"/>
        </a:p>
      </dgm:t>
    </dgm:pt>
    <dgm:pt modelId="{93978C1E-388B-41F3-8B29-7A4B3F8B7A2C}" type="pres">
      <dgm:prSet presAssocID="{E2A1B93D-67FE-4EE9-88FA-15E0ED7C6F3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CF0A30D-3B86-4EB9-BE90-867DDE114B5D}" type="pres">
      <dgm:prSet presAssocID="{2D47942B-9AC3-4C5D-B90C-BC277E8186EB}" presName="hierRoot1" presStyleCnt="0">
        <dgm:presLayoutVars>
          <dgm:hierBranch/>
        </dgm:presLayoutVars>
      </dgm:prSet>
      <dgm:spPr/>
    </dgm:pt>
    <dgm:pt modelId="{A242AFB4-EF9C-41B3-AAD2-89506BB89611}" type="pres">
      <dgm:prSet presAssocID="{2D47942B-9AC3-4C5D-B90C-BC277E8186EB}" presName="rootComposite1" presStyleCnt="0"/>
      <dgm:spPr/>
    </dgm:pt>
    <dgm:pt modelId="{C7453BB1-2946-4D98-A398-57F59FDCDCAE}" type="pres">
      <dgm:prSet presAssocID="{2D47942B-9AC3-4C5D-B90C-BC277E8186E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E99A40-D41A-42DB-A597-8F94CE9B41E0}" type="pres">
      <dgm:prSet presAssocID="{2D47942B-9AC3-4C5D-B90C-BC277E8186E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C52F840-DE5A-423D-9B42-1E2A7F26A09D}" type="pres">
      <dgm:prSet presAssocID="{2D47942B-9AC3-4C5D-B90C-BC277E8186EB}" presName="hierChild2" presStyleCnt="0"/>
      <dgm:spPr/>
    </dgm:pt>
    <dgm:pt modelId="{8FC61B71-D4B5-4413-A5FE-0953ABC98681}" type="pres">
      <dgm:prSet presAssocID="{475B2663-C7DF-4CB7-B83E-774F3817A736}" presName="Name35" presStyleLbl="parChTrans1D2" presStyleIdx="0" presStyleCnt="2"/>
      <dgm:spPr/>
      <dgm:t>
        <a:bodyPr/>
        <a:lstStyle/>
        <a:p>
          <a:endParaRPr lang="en-US"/>
        </a:p>
      </dgm:t>
    </dgm:pt>
    <dgm:pt modelId="{871AA233-C592-4351-9904-718FF3FC02A0}" type="pres">
      <dgm:prSet presAssocID="{163B6D43-76A9-4DDC-BFE5-2F586A652611}" presName="hierRoot2" presStyleCnt="0">
        <dgm:presLayoutVars>
          <dgm:hierBranch/>
        </dgm:presLayoutVars>
      </dgm:prSet>
      <dgm:spPr/>
    </dgm:pt>
    <dgm:pt modelId="{105DA8A0-9767-4B8A-A57B-AF770D4786D5}" type="pres">
      <dgm:prSet presAssocID="{163B6D43-76A9-4DDC-BFE5-2F586A652611}" presName="rootComposite" presStyleCnt="0"/>
      <dgm:spPr/>
    </dgm:pt>
    <dgm:pt modelId="{C516A963-98AB-4E90-BEFA-EEC76EAA86EB}" type="pres">
      <dgm:prSet presAssocID="{163B6D43-76A9-4DDC-BFE5-2F586A652611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F2A3DD-47F8-4337-A00E-1D47DF49576F}" type="pres">
      <dgm:prSet presAssocID="{163B6D43-76A9-4DDC-BFE5-2F586A652611}" presName="rootConnector" presStyleLbl="node2" presStyleIdx="0" presStyleCnt="2"/>
      <dgm:spPr/>
      <dgm:t>
        <a:bodyPr/>
        <a:lstStyle/>
        <a:p>
          <a:endParaRPr lang="en-US"/>
        </a:p>
      </dgm:t>
    </dgm:pt>
    <dgm:pt modelId="{97FFFB20-7E1B-4EF0-819C-6BE317063350}" type="pres">
      <dgm:prSet presAssocID="{163B6D43-76A9-4DDC-BFE5-2F586A652611}" presName="hierChild4" presStyleCnt="0"/>
      <dgm:spPr/>
    </dgm:pt>
    <dgm:pt modelId="{FAF0D221-9E50-4013-8CF8-980B247831AF}" type="pres">
      <dgm:prSet presAssocID="{09C8CA99-0FE7-47F0-87A6-726C0CBE8201}" presName="Name35" presStyleLbl="parChTrans1D3" presStyleIdx="0" presStyleCnt="5"/>
      <dgm:spPr/>
      <dgm:t>
        <a:bodyPr/>
        <a:lstStyle/>
        <a:p>
          <a:endParaRPr lang="en-US"/>
        </a:p>
      </dgm:t>
    </dgm:pt>
    <dgm:pt modelId="{CC8C2DD3-25E9-4F17-A87D-36277DE99AEF}" type="pres">
      <dgm:prSet presAssocID="{4175BD87-8ADE-4A0B-A542-DF756DD577F5}" presName="hierRoot2" presStyleCnt="0">
        <dgm:presLayoutVars>
          <dgm:hierBranch val="r"/>
        </dgm:presLayoutVars>
      </dgm:prSet>
      <dgm:spPr/>
    </dgm:pt>
    <dgm:pt modelId="{9A65307F-70A7-4451-9B10-231EF5D0BCBE}" type="pres">
      <dgm:prSet presAssocID="{4175BD87-8ADE-4A0B-A542-DF756DD577F5}" presName="rootComposite" presStyleCnt="0"/>
      <dgm:spPr/>
    </dgm:pt>
    <dgm:pt modelId="{681CB9A3-B63D-41B2-A375-BD94641AE9C8}" type="pres">
      <dgm:prSet presAssocID="{4175BD87-8ADE-4A0B-A542-DF756DD577F5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FF8626-D780-49F7-BB47-E668FAAAE4FC}" type="pres">
      <dgm:prSet presAssocID="{4175BD87-8ADE-4A0B-A542-DF756DD577F5}" presName="rootConnector" presStyleLbl="node3" presStyleIdx="0" presStyleCnt="5"/>
      <dgm:spPr/>
      <dgm:t>
        <a:bodyPr/>
        <a:lstStyle/>
        <a:p>
          <a:endParaRPr lang="en-US"/>
        </a:p>
      </dgm:t>
    </dgm:pt>
    <dgm:pt modelId="{092D3259-E49F-4D59-BC65-51CA67E2684D}" type="pres">
      <dgm:prSet presAssocID="{4175BD87-8ADE-4A0B-A542-DF756DD577F5}" presName="hierChild4" presStyleCnt="0"/>
      <dgm:spPr/>
    </dgm:pt>
    <dgm:pt modelId="{FA16C3AB-4180-4B1D-B25C-B7B69EE9FBC1}" type="pres">
      <dgm:prSet presAssocID="{4175BD87-8ADE-4A0B-A542-DF756DD577F5}" presName="hierChild5" presStyleCnt="0"/>
      <dgm:spPr/>
    </dgm:pt>
    <dgm:pt modelId="{B136119E-11F7-45D2-9214-926EAF5D20FB}" type="pres">
      <dgm:prSet presAssocID="{5E346720-0591-4C7E-BB13-3B6D776F62CB}" presName="Name35" presStyleLbl="parChTrans1D3" presStyleIdx="1" presStyleCnt="5"/>
      <dgm:spPr/>
      <dgm:t>
        <a:bodyPr/>
        <a:lstStyle/>
        <a:p>
          <a:endParaRPr lang="en-US"/>
        </a:p>
      </dgm:t>
    </dgm:pt>
    <dgm:pt modelId="{DE695991-3A47-4AAD-8D71-8443DFD4DD32}" type="pres">
      <dgm:prSet presAssocID="{5EB03BD1-4FFB-40EA-949B-079215B9172F}" presName="hierRoot2" presStyleCnt="0">
        <dgm:presLayoutVars>
          <dgm:hierBranch val="init"/>
        </dgm:presLayoutVars>
      </dgm:prSet>
      <dgm:spPr/>
    </dgm:pt>
    <dgm:pt modelId="{DB5668F1-F4BC-427A-A573-A72503F47154}" type="pres">
      <dgm:prSet presAssocID="{5EB03BD1-4FFB-40EA-949B-079215B9172F}" presName="rootComposite" presStyleCnt="0"/>
      <dgm:spPr/>
    </dgm:pt>
    <dgm:pt modelId="{34476EEA-0A17-47B3-919E-DCA4CC6F5E18}" type="pres">
      <dgm:prSet presAssocID="{5EB03BD1-4FFB-40EA-949B-079215B9172F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28B54B-B225-4EDB-B903-957770960D15}" type="pres">
      <dgm:prSet presAssocID="{5EB03BD1-4FFB-40EA-949B-079215B9172F}" presName="rootConnector" presStyleLbl="node3" presStyleIdx="1" presStyleCnt="5"/>
      <dgm:spPr/>
      <dgm:t>
        <a:bodyPr/>
        <a:lstStyle/>
        <a:p>
          <a:endParaRPr lang="en-US"/>
        </a:p>
      </dgm:t>
    </dgm:pt>
    <dgm:pt modelId="{7FDFAE37-F1D9-4C3C-8FF5-EE4414949620}" type="pres">
      <dgm:prSet presAssocID="{5EB03BD1-4FFB-40EA-949B-079215B9172F}" presName="hierChild4" presStyleCnt="0"/>
      <dgm:spPr/>
    </dgm:pt>
    <dgm:pt modelId="{B39B313B-682D-41E6-847C-D72C27558EA3}" type="pres">
      <dgm:prSet presAssocID="{5EB03BD1-4FFB-40EA-949B-079215B9172F}" presName="hierChild5" presStyleCnt="0"/>
      <dgm:spPr/>
    </dgm:pt>
    <dgm:pt modelId="{06AFC5BE-C83A-4920-B5BB-39475C8E8EC3}" type="pres">
      <dgm:prSet presAssocID="{163B6D43-76A9-4DDC-BFE5-2F586A652611}" presName="hierChild5" presStyleCnt="0"/>
      <dgm:spPr/>
    </dgm:pt>
    <dgm:pt modelId="{6682E6D2-9BCC-4B75-93C7-938BCCA6DE44}" type="pres">
      <dgm:prSet presAssocID="{69CF88AB-A921-490A-AB29-225B67E9E1C4}" presName="Name35" presStyleLbl="parChTrans1D2" presStyleIdx="1" presStyleCnt="2"/>
      <dgm:spPr/>
      <dgm:t>
        <a:bodyPr/>
        <a:lstStyle/>
        <a:p>
          <a:endParaRPr lang="en-US"/>
        </a:p>
      </dgm:t>
    </dgm:pt>
    <dgm:pt modelId="{D0D05628-E575-4C3E-B4C3-E4123410F5E2}" type="pres">
      <dgm:prSet presAssocID="{660FB88D-6DEB-4227-B687-57C6AD25BB24}" presName="hierRoot2" presStyleCnt="0">
        <dgm:presLayoutVars>
          <dgm:hierBranch/>
        </dgm:presLayoutVars>
      </dgm:prSet>
      <dgm:spPr/>
    </dgm:pt>
    <dgm:pt modelId="{9D4DAB61-3A40-4457-BF0A-E065CCF01302}" type="pres">
      <dgm:prSet presAssocID="{660FB88D-6DEB-4227-B687-57C6AD25BB24}" presName="rootComposite" presStyleCnt="0"/>
      <dgm:spPr/>
    </dgm:pt>
    <dgm:pt modelId="{CF63EC3D-4BAE-4C8A-9A95-7EDBD254AC48}" type="pres">
      <dgm:prSet presAssocID="{660FB88D-6DEB-4227-B687-57C6AD25BB24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CE3A6A-4848-4B73-9462-35B7320B3FB0}" type="pres">
      <dgm:prSet presAssocID="{660FB88D-6DEB-4227-B687-57C6AD25BB24}" presName="rootConnector" presStyleLbl="node2" presStyleIdx="1" presStyleCnt="2"/>
      <dgm:spPr/>
      <dgm:t>
        <a:bodyPr/>
        <a:lstStyle/>
        <a:p>
          <a:endParaRPr lang="en-US"/>
        </a:p>
      </dgm:t>
    </dgm:pt>
    <dgm:pt modelId="{251174E7-C80D-49FA-954F-A88C7D9F37D0}" type="pres">
      <dgm:prSet presAssocID="{660FB88D-6DEB-4227-B687-57C6AD25BB24}" presName="hierChild4" presStyleCnt="0"/>
      <dgm:spPr/>
    </dgm:pt>
    <dgm:pt modelId="{BF0BF08A-0237-4914-8CC2-D588FC9FD60D}" type="pres">
      <dgm:prSet presAssocID="{47B6A1C7-747D-4D33-BF9C-3F8FDC886DE5}" presName="Name35" presStyleLbl="parChTrans1D3" presStyleIdx="2" presStyleCnt="5"/>
      <dgm:spPr/>
      <dgm:t>
        <a:bodyPr/>
        <a:lstStyle/>
        <a:p>
          <a:endParaRPr lang="en-US"/>
        </a:p>
      </dgm:t>
    </dgm:pt>
    <dgm:pt modelId="{FA6B2873-C72C-497B-8037-E9B309D4058B}" type="pres">
      <dgm:prSet presAssocID="{6242F536-6270-4267-A7D6-33E2BC53E979}" presName="hierRoot2" presStyleCnt="0">
        <dgm:presLayoutVars>
          <dgm:hierBranch val="init"/>
        </dgm:presLayoutVars>
      </dgm:prSet>
      <dgm:spPr/>
    </dgm:pt>
    <dgm:pt modelId="{37B1F828-FA0C-47D1-9553-D47684ABC46D}" type="pres">
      <dgm:prSet presAssocID="{6242F536-6270-4267-A7D6-33E2BC53E979}" presName="rootComposite" presStyleCnt="0"/>
      <dgm:spPr/>
    </dgm:pt>
    <dgm:pt modelId="{70B55E96-1B7A-4B8E-B45B-208A0B5C3324}" type="pres">
      <dgm:prSet presAssocID="{6242F536-6270-4267-A7D6-33E2BC53E979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4DE26B-EC10-4A65-96D8-DEEF708A7EE2}" type="pres">
      <dgm:prSet presAssocID="{6242F536-6270-4267-A7D6-33E2BC53E979}" presName="rootConnector" presStyleLbl="node3" presStyleIdx="2" presStyleCnt="5"/>
      <dgm:spPr/>
      <dgm:t>
        <a:bodyPr/>
        <a:lstStyle/>
        <a:p>
          <a:endParaRPr lang="en-US"/>
        </a:p>
      </dgm:t>
    </dgm:pt>
    <dgm:pt modelId="{0770A70A-BC41-4F6F-8B16-0B3A003D061E}" type="pres">
      <dgm:prSet presAssocID="{6242F536-6270-4267-A7D6-33E2BC53E979}" presName="hierChild4" presStyleCnt="0"/>
      <dgm:spPr/>
    </dgm:pt>
    <dgm:pt modelId="{8C75F642-D024-4493-8145-F27C5E69C313}" type="pres">
      <dgm:prSet presAssocID="{6242F536-6270-4267-A7D6-33E2BC53E979}" presName="hierChild5" presStyleCnt="0"/>
      <dgm:spPr/>
    </dgm:pt>
    <dgm:pt modelId="{CFE4CCA3-04F9-4B59-BE4A-142752954A05}" type="pres">
      <dgm:prSet presAssocID="{5F91F064-84E5-4622-9871-2A709E9246F6}" presName="Name35" presStyleLbl="parChTrans1D3" presStyleIdx="3" presStyleCnt="5"/>
      <dgm:spPr/>
      <dgm:t>
        <a:bodyPr/>
        <a:lstStyle/>
        <a:p>
          <a:endParaRPr lang="en-US"/>
        </a:p>
      </dgm:t>
    </dgm:pt>
    <dgm:pt modelId="{D65463D3-8F4C-4521-9D46-AED280D41874}" type="pres">
      <dgm:prSet presAssocID="{C8D9089F-1A04-4B80-8760-1F87780E65C5}" presName="hierRoot2" presStyleCnt="0">
        <dgm:presLayoutVars>
          <dgm:hierBranch val="r"/>
        </dgm:presLayoutVars>
      </dgm:prSet>
      <dgm:spPr/>
    </dgm:pt>
    <dgm:pt modelId="{576A8A92-9781-4119-BF40-94FC00F2F363}" type="pres">
      <dgm:prSet presAssocID="{C8D9089F-1A04-4B80-8760-1F87780E65C5}" presName="rootComposite" presStyleCnt="0"/>
      <dgm:spPr/>
    </dgm:pt>
    <dgm:pt modelId="{21C76440-5327-43E9-AA1D-BD7D527ECD94}" type="pres">
      <dgm:prSet presAssocID="{C8D9089F-1A04-4B80-8760-1F87780E65C5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934148-5178-42BB-BE5E-CE01C089BFD4}" type="pres">
      <dgm:prSet presAssocID="{C8D9089F-1A04-4B80-8760-1F87780E65C5}" presName="rootConnector" presStyleLbl="node3" presStyleIdx="3" presStyleCnt="5"/>
      <dgm:spPr/>
      <dgm:t>
        <a:bodyPr/>
        <a:lstStyle/>
        <a:p>
          <a:endParaRPr lang="en-US"/>
        </a:p>
      </dgm:t>
    </dgm:pt>
    <dgm:pt modelId="{68D3B6E3-D97F-469B-BF84-3CF74FCDCF54}" type="pres">
      <dgm:prSet presAssocID="{C8D9089F-1A04-4B80-8760-1F87780E65C5}" presName="hierChild4" presStyleCnt="0"/>
      <dgm:spPr/>
    </dgm:pt>
    <dgm:pt modelId="{5DFC0069-4CF6-4358-A2C1-C27EC707EAF4}" type="pres">
      <dgm:prSet presAssocID="{C8D9089F-1A04-4B80-8760-1F87780E65C5}" presName="hierChild5" presStyleCnt="0"/>
      <dgm:spPr/>
    </dgm:pt>
    <dgm:pt modelId="{CA51B499-28BD-4C71-A371-FFE8A55D2888}" type="pres">
      <dgm:prSet presAssocID="{7DECB049-A3D5-4CB5-8D4E-7F1797CBD0E2}" presName="Name35" presStyleLbl="parChTrans1D3" presStyleIdx="4" presStyleCnt="5"/>
      <dgm:spPr/>
      <dgm:t>
        <a:bodyPr/>
        <a:lstStyle/>
        <a:p>
          <a:endParaRPr lang="en-US"/>
        </a:p>
      </dgm:t>
    </dgm:pt>
    <dgm:pt modelId="{C6E23994-513B-48EA-944B-3F08B26A6B2F}" type="pres">
      <dgm:prSet presAssocID="{3C13FA60-5816-4B81-9CE1-DE5F78EA51A6}" presName="hierRoot2" presStyleCnt="0">
        <dgm:presLayoutVars>
          <dgm:hierBranch val="r"/>
        </dgm:presLayoutVars>
      </dgm:prSet>
      <dgm:spPr/>
    </dgm:pt>
    <dgm:pt modelId="{3D687D8F-E129-4290-A07F-BBD1B7D6C39E}" type="pres">
      <dgm:prSet presAssocID="{3C13FA60-5816-4B81-9CE1-DE5F78EA51A6}" presName="rootComposite" presStyleCnt="0"/>
      <dgm:spPr/>
    </dgm:pt>
    <dgm:pt modelId="{A4B2DD8F-A42A-4F8D-88D5-626E50CDDCBA}" type="pres">
      <dgm:prSet presAssocID="{3C13FA60-5816-4B81-9CE1-DE5F78EA51A6}" presName="rootText" presStyleLbl="node3" presStyleIdx="4" presStyleCnt="5" custLinFactNeighborX="2769" custLinFactNeighborY="25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790D73-742D-4EE1-A786-44BDD18D5F59}" type="pres">
      <dgm:prSet presAssocID="{3C13FA60-5816-4B81-9CE1-DE5F78EA51A6}" presName="rootConnector" presStyleLbl="node3" presStyleIdx="4" presStyleCnt="5"/>
      <dgm:spPr/>
      <dgm:t>
        <a:bodyPr/>
        <a:lstStyle/>
        <a:p>
          <a:endParaRPr lang="en-US"/>
        </a:p>
      </dgm:t>
    </dgm:pt>
    <dgm:pt modelId="{96A45055-0CC0-40C3-AC8A-2DFE1A8B9DB0}" type="pres">
      <dgm:prSet presAssocID="{3C13FA60-5816-4B81-9CE1-DE5F78EA51A6}" presName="hierChild4" presStyleCnt="0"/>
      <dgm:spPr/>
    </dgm:pt>
    <dgm:pt modelId="{32AA2BDF-1648-4E0B-8EF8-A16C16A7F2C6}" type="pres">
      <dgm:prSet presAssocID="{3C13FA60-5816-4B81-9CE1-DE5F78EA51A6}" presName="hierChild5" presStyleCnt="0"/>
      <dgm:spPr/>
    </dgm:pt>
    <dgm:pt modelId="{0D8A5D50-25A4-4987-B01A-3F3D1A96D300}" type="pres">
      <dgm:prSet presAssocID="{51577482-808D-4E7B-B531-1E2BE1B7F607}" presName="Name111" presStyleLbl="parChTrans1D4" presStyleIdx="0" presStyleCnt="4"/>
      <dgm:spPr/>
      <dgm:t>
        <a:bodyPr/>
        <a:lstStyle/>
        <a:p>
          <a:endParaRPr lang="en-US"/>
        </a:p>
      </dgm:t>
    </dgm:pt>
    <dgm:pt modelId="{6E3C8782-D37D-485D-973E-63334D18AEC6}" type="pres">
      <dgm:prSet presAssocID="{FCD0EBFF-5D0F-4422-B286-20EA15F38997}" presName="hierRoot3" presStyleCnt="0">
        <dgm:presLayoutVars>
          <dgm:hierBranch val="init"/>
        </dgm:presLayoutVars>
      </dgm:prSet>
      <dgm:spPr/>
    </dgm:pt>
    <dgm:pt modelId="{64E7BE7A-A246-4793-B7CF-63B8A5F48130}" type="pres">
      <dgm:prSet presAssocID="{FCD0EBFF-5D0F-4422-B286-20EA15F38997}" presName="rootComposite3" presStyleCnt="0"/>
      <dgm:spPr/>
    </dgm:pt>
    <dgm:pt modelId="{AACA0163-650A-42E9-8DF5-4E344DD62D31}" type="pres">
      <dgm:prSet presAssocID="{FCD0EBFF-5D0F-4422-B286-20EA15F38997}" presName="rootText3" presStyleLbl="asst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2FB863-E2E9-4DA4-BA41-D89282CDDCB0}" type="pres">
      <dgm:prSet presAssocID="{FCD0EBFF-5D0F-4422-B286-20EA15F38997}" presName="rootConnector3" presStyleLbl="asst3" presStyleIdx="0" presStyleCnt="4"/>
      <dgm:spPr/>
      <dgm:t>
        <a:bodyPr/>
        <a:lstStyle/>
        <a:p>
          <a:endParaRPr lang="en-US"/>
        </a:p>
      </dgm:t>
    </dgm:pt>
    <dgm:pt modelId="{3E58E629-4405-485C-8364-940FF4FE19E8}" type="pres">
      <dgm:prSet presAssocID="{FCD0EBFF-5D0F-4422-B286-20EA15F38997}" presName="hierChild6" presStyleCnt="0"/>
      <dgm:spPr/>
    </dgm:pt>
    <dgm:pt modelId="{4B470CAB-0AE7-4F65-AAA1-501F644F927F}" type="pres">
      <dgm:prSet presAssocID="{FCD0EBFF-5D0F-4422-B286-20EA15F38997}" presName="hierChild7" presStyleCnt="0"/>
      <dgm:spPr/>
    </dgm:pt>
    <dgm:pt modelId="{72223E98-3907-470C-A5A5-49D2B48C8C66}" type="pres">
      <dgm:prSet presAssocID="{1AA77A28-6848-4F39-A29F-3A6C0481198A}" presName="Name111" presStyleLbl="parChTrans1D4" presStyleIdx="1" presStyleCnt="4"/>
      <dgm:spPr/>
      <dgm:t>
        <a:bodyPr/>
        <a:lstStyle/>
        <a:p>
          <a:endParaRPr lang="en-US"/>
        </a:p>
      </dgm:t>
    </dgm:pt>
    <dgm:pt modelId="{981157F7-66D9-46A4-BACA-304873102962}" type="pres">
      <dgm:prSet presAssocID="{8D3A99FA-BD94-461E-9BF9-F44509F8B618}" presName="hierRoot3" presStyleCnt="0">
        <dgm:presLayoutVars>
          <dgm:hierBranch val="init"/>
        </dgm:presLayoutVars>
      </dgm:prSet>
      <dgm:spPr/>
    </dgm:pt>
    <dgm:pt modelId="{FD71A943-FBF2-4745-A5C8-D4075C03EAF5}" type="pres">
      <dgm:prSet presAssocID="{8D3A99FA-BD94-461E-9BF9-F44509F8B618}" presName="rootComposite3" presStyleCnt="0"/>
      <dgm:spPr/>
    </dgm:pt>
    <dgm:pt modelId="{20F05476-D040-4536-9B7C-A75DD3D0E2E0}" type="pres">
      <dgm:prSet presAssocID="{8D3A99FA-BD94-461E-9BF9-F44509F8B618}" presName="rootText3" presStyleLbl="asst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C60B45-BA44-43DF-AB2B-83631AE74ED9}" type="pres">
      <dgm:prSet presAssocID="{8D3A99FA-BD94-461E-9BF9-F44509F8B618}" presName="rootConnector3" presStyleLbl="asst3" presStyleIdx="1" presStyleCnt="4"/>
      <dgm:spPr/>
      <dgm:t>
        <a:bodyPr/>
        <a:lstStyle/>
        <a:p>
          <a:endParaRPr lang="en-US"/>
        </a:p>
      </dgm:t>
    </dgm:pt>
    <dgm:pt modelId="{C9FC8E5C-B7CE-4150-90BE-394173A6BF36}" type="pres">
      <dgm:prSet presAssocID="{8D3A99FA-BD94-461E-9BF9-F44509F8B618}" presName="hierChild6" presStyleCnt="0"/>
      <dgm:spPr/>
    </dgm:pt>
    <dgm:pt modelId="{F16EABB1-7457-490B-9A4B-B5C25C325A02}" type="pres">
      <dgm:prSet presAssocID="{8D3A99FA-BD94-461E-9BF9-F44509F8B618}" presName="hierChild7" presStyleCnt="0"/>
      <dgm:spPr/>
    </dgm:pt>
    <dgm:pt modelId="{1E7A90E3-40C9-4195-A716-8D7D5B0E1421}" type="pres">
      <dgm:prSet presAssocID="{62907867-76C6-4537-BA5D-2F0A2B23B86F}" presName="Name111" presStyleLbl="parChTrans1D4" presStyleIdx="2" presStyleCnt="4"/>
      <dgm:spPr/>
      <dgm:t>
        <a:bodyPr/>
        <a:lstStyle/>
        <a:p>
          <a:endParaRPr lang="en-US"/>
        </a:p>
      </dgm:t>
    </dgm:pt>
    <dgm:pt modelId="{DD5CF82B-9C80-428D-8022-24C4DFF72EB4}" type="pres">
      <dgm:prSet presAssocID="{3018AABF-2FD3-457E-AECC-DBA898F181F6}" presName="hierRoot3" presStyleCnt="0">
        <dgm:presLayoutVars>
          <dgm:hierBranch val="init"/>
        </dgm:presLayoutVars>
      </dgm:prSet>
      <dgm:spPr/>
    </dgm:pt>
    <dgm:pt modelId="{19148E78-F76D-4714-A45E-642539A6758D}" type="pres">
      <dgm:prSet presAssocID="{3018AABF-2FD3-457E-AECC-DBA898F181F6}" presName="rootComposite3" presStyleCnt="0"/>
      <dgm:spPr/>
    </dgm:pt>
    <dgm:pt modelId="{794D71AE-587A-47EC-BAD3-7B3395E26D70}" type="pres">
      <dgm:prSet presAssocID="{3018AABF-2FD3-457E-AECC-DBA898F181F6}" presName="rootText3" presStyleLbl="asst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E286BC-D7EE-4091-8F57-5D8999ADD852}" type="pres">
      <dgm:prSet presAssocID="{3018AABF-2FD3-457E-AECC-DBA898F181F6}" presName="rootConnector3" presStyleLbl="asst3" presStyleIdx="2" presStyleCnt="4"/>
      <dgm:spPr/>
      <dgm:t>
        <a:bodyPr/>
        <a:lstStyle/>
        <a:p>
          <a:endParaRPr lang="en-US"/>
        </a:p>
      </dgm:t>
    </dgm:pt>
    <dgm:pt modelId="{0BFBB403-2313-4D3A-9C9D-E95E720E03DA}" type="pres">
      <dgm:prSet presAssocID="{3018AABF-2FD3-457E-AECC-DBA898F181F6}" presName="hierChild6" presStyleCnt="0"/>
      <dgm:spPr/>
    </dgm:pt>
    <dgm:pt modelId="{6B52224A-A7D8-4398-9EA9-8E3CA7CC107F}" type="pres">
      <dgm:prSet presAssocID="{3018AABF-2FD3-457E-AECC-DBA898F181F6}" presName="hierChild7" presStyleCnt="0"/>
      <dgm:spPr/>
    </dgm:pt>
    <dgm:pt modelId="{AE80F3AB-3E95-479E-95BB-9C9394754243}" type="pres">
      <dgm:prSet presAssocID="{184FEC60-EDF5-430D-9DAE-3B79BD7AC5E6}" presName="Name111" presStyleLbl="parChTrans1D4" presStyleIdx="3" presStyleCnt="4"/>
      <dgm:spPr/>
      <dgm:t>
        <a:bodyPr/>
        <a:lstStyle/>
        <a:p>
          <a:endParaRPr lang="en-US"/>
        </a:p>
      </dgm:t>
    </dgm:pt>
    <dgm:pt modelId="{20DED5FB-EDCD-4C8C-9036-46BF92F18ACF}" type="pres">
      <dgm:prSet presAssocID="{BB8A741A-C5A7-46CC-BA0A-B9B92DB291FA}" presName="hierRoot3" presStyleCnt="0">
        <dgm:presLayoutVars>
          <dgm:hierBranch val="init"/>
        </dgm:presLayoutVars>
      </dgm:prSet>
      <dgm:spPr/>
    </dgm:pt>
    <dgm:pt modelId="{EB0FF3C0-29B1-4D2E-8065-B03304B15096}" type="pres">
      <dgm:prSet presAssocID="{BB8A741A-C5A7-46CC-BA0A-B9B92DB291FA}" presName="rootComposite3" presStyleCnt="0"/>
      <dgm:spPr/>
    </dgm:pt>
    <dgm:pt modelId="{EFD4A640-4EF8-4FFD-A82B-B5324629B3E7}" type="pres">
      <dgm:prSet presAssocID="{BB8A741A-C5A7-46CC-BA0A-B9B92DB291FA}" presName="rootText3" presStyleLbl="asst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CEF1A9-2C5F-48C5-A2BA-28B71880A814}" type="pres">
      <dgm:prSet presAssocID="{BB8A741A-C5A7-46CC-BA0A-B9B92DB291FA}" presName="rootConnector3" presStyleLbl="asst3" presStyleIdx="3" presStyleCnt="4"/>
      <dgm:spPr/>
      <dgm:t>
        <a:bodyPr/>
        <a:lstStyle/>
        <a:p>
          <a:endParaRPr lang="en-US"/>
        </a:p>
      </dgm:t>
    </dgm:pt>
    <dgm:pt modelId="{0A8CD779-47CB-423C-BC80-C37E36A961FD}" type="pres">
      <dgm:prSet presAssocID="{BB8A741A-C5A7-46CC-BA0A-B9B92DB291FA}" presName="hierChild6" presStyleCnt="0"/>
      <dgm:spPr/>
    </dgm:pt>
    <dgm:pt modelId="{CEA551D0-42EA-4A9C-8689-FB310FB00655}" type="pres">
      <dgm:prSet presAssocID="{BB8A741A-C5A7-46CC-BA0A-B9B92DB291FA}" presName="hierChild7" presStyleCnt="0"/>
      <dgm:spPr/>
    </dgm:pt>
    <dgm:pt modelId="{6D4B1970-F31B-451F-9A2D-865E676D24DE}" type="pres">
      <dgm:prSet presAssocID="{660FB88D-6DEB-4227-B687-57C6AD25BB24}" presName="hierChild5" presStyleCnt="0"/>
      <dgm:spPr/>
    </dgm:pt>
    <dgm:pt modelId="{F71A3165-4848-4F83-99F3-96C1BD6CE015}" type="pres">
      <dgm:prSet presAssocID="{2D47942B-9AC3-4C5D-B90C-BC277E8186EB}" presName="hierChild3" presStyleCnt="0"/>
      <dgm:spPr/>
    </dgm:pt>
  </dgm:ptLst>
  <dgm:cxnLst>
    <dgm:cxn modelId="{C900D536-14F0-4CE2-8BC5-98AC03413759}" srcId="{660FB88D-6DEB-4227-B687-57C6AD25BB24}" destId="{C8D9089F-1A04-4B80-8760-1F87780E65C5}" srcOrd="1" destOrd="0" parTransId="{5F91F064-84E5-4622-9871-2A709E9246F6}" sibTransId="{DCF0FFF4-C389-4F2D-996A-63065F998826}"/>
    <dgm:cxn modelId="{C3F717F2-373D-453C-838F-D297988A3995}" srcId="{163B6D43-76A9-4DDC-BFE5-2F586A652611}" destId="{4175BD87-8ADE-4A0B-A542-DF756DD577F5}" srcOrd="0" destOrd="0" parTransId="{09C8CA99-0FE7-47F0-87A6-726C0CBE8201}" sibTransId="{FB79EB09-763C-4766-9098-1494EEF3F488}"/>
    <dgm:cxn modelId="{61AB165D-24B0-40A7-86B6-ABE63BDF38E8}" type="presOf" srcId="{5E346720-0591-4C7E-BB13-3B6D776F62CB}" destId="{B136119E-11F7-45D2-9214-926EAF5D20FB}" srcOrd="0" destOrd="0" presId="urn:microsoft.com/office/officeart/2005/8/layout/orgChart1"/>
    <dgm:cxn modelId="{398C949E-E0A9-4A16-BF03-45180F6F5D3A}" type="presOf" srcId="{BB8A741A-C5A7-46CC-BA0A-B9B92DB291FA}" destId="{D7CEF1A9-2C5F-48C5-A2BA-28B71880A814}" srcOrd="1" destOrd="0" presId="urn:microsoft.com/office/officeart/2005/8/layout/orgChart1"/>
    <dgm:cxn modelId="{714860BF-027F-4B9C-B42F-C30AC67FD77F}" type="presOf" srcId="{2D47942B-9AC3-4C5D-B90C-BC277E8186EB}" destId="{C7453BB1-2946-4D98-A398-57F59FDCDCAE}" srcOrd="0" destOrd="0" presId="urn:microsoft.com/office/officeart/2005/8/layout/orgChart1"/>
    <dgm:cxn modelId="{85DD311E-B470-4C59-B69E-4D49419D8330}" type="presOf" srcId="{8D3A99FA-BD94-461E-9BF9-F44509F8B618}" destId="{21C60B45-BA44-43DF-AB2B-83631AE74ED9}" srcOrd="1" destOrd="0" presId="urn:microsoft.com/office/officeart/2005/8/layout/orgChart1"/>
    <dgm:cxn modelId="{B814F0AA-7EC2-46CC-90D3-1A0EB7275D96}" type="presOf" srcId="{3C13FA60-5816-4B81-9CE1-DE5F78EA51A6}" destId="{A4B2DD8F-A42A-4F8D-88D5-626E50CDDCBA}" srcOrd="0" destOrd="0" presId="urn:microsoft.com/office/officeart/2005/8/layout/orgChart1"/>
    <dgm:cxn modelId="{3E5830D8-AA85-4EA5-9827-EDB3A1A46AAF}" type="presOf" srcId="{3018AABF-2FD3-457E-AECC-DBA898F181F6}" destId="{794D71AE-587A-47EC-BAD3-7B3395E26D70}" srcOrd="0" destOrd="0" presId="urn:microsoft.com/office/officeart/2005/8/layout/orgChart1"/>
    <dgm:cxn modelId="{EAC78B48-1654-436D-A875-BED26088615A}" type="presOf" srcId="{6242F536-6270-4267-A7D6-33E2BC53E979}" destId="{70B55E96-1B7A-4B8E-B45B-208A0B5C3324}" srcOrd="0" destOrd="0" presId="urn:microsoft.com/office/officeart/2005/8/layout/orgChart1"/>
    <dgm:cxn modelId="{20BC9690-FC37-4C26-9461-2F04CBBC61F4}" srcId="{2D47942B-9AC3-4C5D-B90C-BC277E8186EB}" destId="{163B6D43-76A9-4DDC-BFE5-2F586A652611}" srcOrd="0" destOrd="0" parTransId="{475B2663-C7DF-4CB7-B83E-774F3817A736}" sibTransId="{B6F47B7E-6061-422B-8CE0-7625C0CF0FD6}"/>
    <dgm:cxn modelId="{E111DA53-6CDD-4152-8067-029FE139C992}" type="presOf" srcId="{163B6D43-76A9-4DDC-BFE5-2F586A652611}" destId="{7FF2A3DD-47F8-4337-A00E-1D47DF49576F}" srcOrd="1" destOrd="0" presId="urn:microsoft.com/office/officeart/2005/8/layout/orgChart1"/>
    <dgm:cxn modelId="{0250C1C2-7933-45FC-8D71-652C78EB0FDB}" type="presOf" srcId="{5EB03BD1-4FFB-40EA-949B-079215B9172F}" destId="{34476EEA-0A17-47B3-919E-DCA4CC6F5E18}" srcOrd="0" destOrd="0" presId="urn:microsoft.com/office/officeart/2005/8/layout/orgChart1"/>
    <dgm:cxn modelId="{282DA080-3F60-4537-80E2-A1F50EAC420B}" type="presOf" srcId="{5F91F064-84E5-4622-9871-2A709E9246F6}" destId="{CFE4CCA3-04F9-4B59-BE4A-142752954A05}" srcOrd="0" destOrd="0" presId="urn:microsoft.com/office/officeart/2005/8/layout/orgChart1"/>
    <dgm:cxn modelId="{722B8445-C883-4407-BEBD-021E6A1FA87F}" type="presOf" srcId="{3018AABF-2FD3-457E-AECC-DBA898F181F6}" destId="{B2E286BC-D7EE-4091-8F57-5D8999ADD852}" srcOrd="1" destOrd="0" presId="urn:microsoft.com/office/officeart/2005/8/layout/orgChart1"/>
    <dgm:cxn modelId="{2A7B48BF-0DA8-4CDA-AB20-879D575B481B}" srcId="{FCD0EBFF-5D0F-4422-B286-20EA15F38997}" destId="{8D3A99FA-BD94-461E-9BF9-F44509F8B618}" srcOrd="0" destOrd="0" parTransId="{1AA77A28-6848-4F39-A29F-3A6C0481198A}" sibTransId="{B9239FB9-4F47-42B6-9024-BC8885228580}"/>
    <dgm:cxn modelId="{0829E7A3-E44D-4FB6-A42A-899B00B00578}" type="presOf" srcId="{1AA77A28-6848-4F39-A29F-3A6C0481198A}" destId="{72223E98-3907-470C-A5A5-49D2B48C8C66}" srcOrd="0" destOrd="0" presId="urn:microsoft.com/office/officeart/2005/8/layout/orgChart1"/>
    <dgm:cxn modelId="{842649ED-8400-4748-81BE-020C9A70BD37}" type="presOf" srcId="{184FEC60-EDF5-430D-9DAE-3B79BD7AC5E6}" destId="{AE80F3AB-3E95-479E-95BB-9C9394754243}" srcOrd="0" destOrd="0" presId="urn:microsoft.com/office/officeart/2005/8/layout/orgChart1"/>
    <dgm:cxn modelId="{19B60869-0EEA-4EE2-8DB4-7D5E1C20F1D3}" srcId="{2D47942B-9AC3-4C5D-B90C-BC277E8186EB}" destId="{660FB88D-6DEB-4227-B687-57C6AD25BB24}" srcOrd="1" destOrd="0" parTransId="{69CF88AB-A921-490A-AB29-225B67E9E1C4}" sibTransId="{90914F3C-B8F6-4BD1-9E63-92B1C90095B5}"/>
    <dgm:cxn modelId="{3CD14A79-44C5-43C1-92D8-C4602E493FBB}" srcId="{660FB88D-6DEB-4227-B687-57C6AD25BB24}" destId="{3C13FA60-5816-4B81-9CE1-DE5F78EA51A6}" srcOrd="2" destOrd="0" parTransId="{7DECB049-A3D5-4CB5-8D4E-7F1797CBD0E2}" sibTransId="{C577A3C6-EB4A-4925-855D-0946CA139D0F}"/>
    <dgm:cxn modelId="{9FE96893-E5A2-4337-A788-059C84D92C42}" type="presOf" srcId="{660FB88D-6DEB-4227-B687-57C6AD25BB24}" destId="{58CE3A6A-4848-4B73-9462-35B7320B3FB0}" srcOrd="1" destOrd="0" presId="urn:microsoft.com/office/officeart/2005/8/layout/orgChart1"/>
    <dgm:cxn modelId="{D771AFCA-93B7-478F-BEC1-02BE13B6B451}" type="presOf" srcId="{475B2663-C7DF-4CB7-B83E-774F3817A736}" destId="{8FC61B71-D4B5-4413-A5FE-0953ABC98681}" srcOrd="0" destOrd="0" presId="urn:microsoft.com/office/officeart/2005/8/layout/orgChart1"/>
    <dgm:cxn modelId="{DBF839A0-8EEB-4B37-9A3B-EB5F8E2114E9}" type="presOf" srcId="{6242F536-6270-4267-A7D6-33E2BC53E979}" destId="{7D4DE26B-EC10-4A65-96D8-DEEF708A7EE2}" srcOrd="1" destOrd="0" presId="urn:microsoft.com/office/officeart/2005/8/layout/orgChart1"/>
    <dgm:cxn modelId="{8A150A3E-B655-48E0-9946-DF898C3A2D1D}" type="presOf" srcId="{3C13FA60-5816-4B81-9CE1-DE5F78EA51A6}" destId="{44790D73-742D-4EE1-A786-44BDD18D5F59}" srcOrd="1" destOrd="0" presId="urn:microsoft.com/office/officeart/2005/8/layout/orgChart1"/>
    <dgm:cxn modelId="{1D62755D-DB0B-4CF4-9F6A-B1EB1D3289D0}" type="presOf" srcId="{C8D9089F-1A04-4B80-8760-1F87780E65C5}" destId="{21C76440-5327-43E9-AA1D-BD7D527ECD94}" srcOrd="0" destOrd="0" presId="urn:microsoft.com/office/officeart/2005/8/layout/orgChart1"/>
    <dgm:cxn modelId="{97B4B371-7F5E-41C0-ACE4-34B67D63EE86}" srcId="{E2A1B93D-67FE-4EE9-88FA-15E0ED7C6F32}" destId="{2D47942B-9AC3-4C5D-B90C-BC277E8186EB}" srcOrd="0" destOrd="0" parTransId="{3EDC9DEC-06E7-4346-80BF-688674BED87B}" sibTransId="{E186D3BD-1AB1-418A-8F72-CF0CD456CF5E}"/>
    <dgm:cxn modelId="{80295EFF-C3A0-4C13-8496-22CC8D31680C}" type="presOf" srcId="{62907867-76C6-4537-BA5D-2F0A2B23B86F}" destId="{1E7A90E3-40C9-4195-A716-8D7D5B0E1421}" srcOrd="0" destOrd="0" presId="urn:microsoft.com/office/officeart/2005/8/layout/orgChart1"/>
    <dgm:cxn modelId="{E02CE5C3-EC24-462F-9C2B-27E1735EAFFC}" type="presOf" srcId="{47B6A1C7-747D-4D33-BF9C-3F8FDC886DE5}" destId="{BF0BF08A-0237-4914-8CC2-D588FC9FD60D}" srcOrd="0" destOrd="0" presId="urn:microsoft.com/office/officeart/2005/8/layout/orgChart1"/>
    <dgm:cxn modelId="{F1ECA5F4-9678-4993-9FC4-6F6C46996E02}" type="presOf" srcId="{FCD0EBFF-5D0F-4422-B286-20EA15F38997}" destId="{AACA0163-650A-42E9-8DF5-4E344DD62D31}" srcOrd="0" destOrd="0" presId="urn:microsoft.com/office/officeart/2005/8/layout/orgChart1"/>
    <dgm:cxn modelId="{47690F0E-D5F4-4344-8C54-A289AD6FF1FD}" srcId="{3C13FA60-5816-4B81-9CE1-DE5F78EA51A6}" destId="{FCD0EBFF-5D0F-4422-B286-20EA15F38997}" srcOrd="0" destOrd="0" parTransId="{51577482-808D-4E7B-B531-1E2BE1B7F607}" sibTransId="{86CC9BB3-5BCA-45EA-8B4E-07BDD7E50490}"/>
    <dgm:cxn modelId="{B45359D3-9D87-44E8-9CA2-2D0718C77F5B}" type="presOf" srcId="{2D47942B-9AC3-4C5D-B90C-BC277E8186EB}" destId="{17E99A40-D41A-42DB-A597-8F94CE9B41E0}" srcOrd="1" destOrd="0" presId="urn:microsoft.com/office/officeart/2005/8/layout/orgChart1"/>
    <dgm:cxn modelId="{9AB0E337-3659-4F44-84D5-EAF6491C6032}" type="presOf" srcId="{E2A1B93D-67FE-4EE9-88FA-15E0ED7C6F32}" destId="{93978C1E-388B-41F3-8B29-7A4B3F8B7A2C}" srcOrd="0" destOrd="0" presId="urn:microsoft.com/office/officeart/2005/8/layout/orgChart1"/>
    <dgm:cxn modelId="{F43043B1-0A56-4BFE-B31A-1E6A83C6C3C1}" type="presOf" srcId="{8D3A99FA-BD94-461E-9BF9-F44509F8B618}" destId="{20F05476-D040-4536-9B7C-A75DD3D0E2E0}" srcOrd="0" destOrd="0" presId="urn:microsoft.com/office/officeart/2005/8/layout/orgChart1"/>
    <dgm:cxn modelId="{484FB698-EFC7-44AE-B18A-0D688EA30558}" srcId="{FCD0EBFF-5D0F-4422-B286-20EA15F38997}" destId="{3018AABF-2FD3-457E-AECC-DBA898F181F6}" srcOrd="1" destOrd="0" parTransId="{62907867-76C6-4537-BA5D-2F0A2B23B86F}" sibTransId="{8BD1A02B-A78A-4505-9B65-58EA39E794A8}"/>
    <dgm:cxn modelId="{DDD60AFA-7E79-408E-B7E6-1F11002F7D94}" type="presOf" srcId="{5EB03BD1-4FFB-40EA-949B-079215B9172F}" destId="{4F28B54B-B225-4EDB-B903-957770960D15}" srcOrd="1" destOrd="0" presId="urn:microsoft.com/office/officeart/2005/8/layout/orgChart1"/>
    <dgm:cxn modelId="{EA2B47DA-4F79-4B8D-A7B9-C56766C2ED39}" srcId="{3C13FA60-5816-4B81-9CE1-DE5F78EA51A6}" destId="{BB8A741A-C5A7-46CC-BA0A-B9B92DB291FA}" srcOrd="1" destOrd="0" parTransId="{184FEC60-EDF5-430D-9DAE-3B79BD7AC5E6}" sibTransId="{F788E359-38B3-476C-AD98-8088BA4278E3}"/>
    <dgm:cxn modelId="{820F5EDD-F420-48E1-A02E-AE2D58E63B5B}" type="presOf" srcId="{09C8CA99-0FE7-47F0-87A6-726C0CBE8201}" destId="{FAF0D221-9E50-4013-8CF8-980B247831AF}" srcOrd="0" destOrd="0" presId="urn:microsoft.com/office/officeart/2005/8/layout/orgChart1"/>
    <dgm:cxn modelId="{DD9589BA-70E6-496D-8A82-91E3E8521EC3}" srcId="{660FB88D-6DEB-4227-B687-57C6AD25BB24}" destId="{6242F536-6270-4267-A7D6-33E2BC53E979}" srcOrd="0" destOrd="0" parTransId="{47B6A1C7-747D-4D33-BF9C-3F8FDC886DE5}" sibTransId="{100BF3A8-7DC9-4395-B758-25BDA3DABD6C}"/>
    <dgm:cxn modelId="{D6C876E9-A0FD-4C7E-B504-27FE6787BE89}" type="presOf" srcId="{51577482-808D-4E7B-B531-1E2BE1B7F607}" destId="{0D8A5D50-25A4-4987-B01A-3F3D1A96D300}" srcOrd="0" destOrd="0" presId="urn:microsoft.com/office/officeart/2005/8/layout/orgChart1"/>
    <dgm:cxn modelId="{2A705327-1A04-4EF3-95E7-3B4AE0E26D3F}" srcId="{163B6D43-76A9-4DDC-BFE5-2F586A652611}" destId="{5EB03BD1-4FFB-40EA-949B-079215B9172F}" srcOrd="1" destOrd="0" parTransId="{5E346720-0591-4C7E-BB13-3B6D776F62CB}" sibTransId="{9DC1E939-C84F-4041-8970-E08E2BE9E3BE}"/>
    <dgm:cxn modelId="{051A4689-B247-45DD-BF73-0116EB380CA1}" type="presOf" srcId="{FCD0EBFF-5D0F-4422-B286-20EA15F38997}" destId="{662FB863-E2E9-4DA4-BA41-D89282CDDCB0}" srcOrd="1" destOrd="0" presId="urn:microsoft.com/office/officeart/2005/8/layout/orgChart1"/>
    <dgm:cxn modelId="{B06B5138-FC6D-4313-9854-42A1E56D5E27}" type="presOf" srcId="{7DECB049-A3D5-4CB5-8D4E-7F1797CBD0E2}" destId="{CA51B499-28BD-4C71-A371-FFE8A55D2888}" srcOrd="0" destOrd="0" presId="urn:microsoft.com/office/officeart/2005/8/layout/orgChart1"/>
    <dgm:cxn modelId="{AFDF8D51-CEFC-494D-BD0C-2BB37A5827E4}" type="presOf" srcId="{4175BD87-8ADE-4A0B-A542-DF756DD577F5}" destId="{681CB9A3-B63D-41B2-A375-BD94641AE9C8}" srcOrd="0" destOrd="0" presId="urn:microsoft.com/office/officeart/2005/8/layout/orgChart1"/>
    <dgm:cxn modelId="{D6CBBC86-BDA5-4E4B-BBE4-5F78C3EAB153}" type="presOf" srcId="{163B6D43-76A9-4DDC-BFE5-2F586A652611}" destId="{C516A963-98AB-4E90-BEFA-EEC76EAA86EB}" srcOrd="0" destOrd="0" presId="urn:microsoft.com/office/officeart/2005/8/layout/orgChart1"/>
    <dgm:cxn modelId="{38A37E2D-7F45-4C2F-A470-805F228C6257}" type="presOf" srcId="{69CF88AB-A921-490A-AB29-225B67E9E1C4}" destId="{6682E6D2-9BCC-4B75-93C7-938BCCA6DE44}" srcOrd="0" destOrd="0" presId="urn:microsoft.com/office/officeart/2005/8/layout/orgChart1"/>
    <dgm:cxn modelId="{9186EE9B-60E4-43C5-B99D-43D25ACF7AE8}" type="presOf" srcId="{660FB88D-6DEB-4227-B687-57C6AD25BB24}" destId="{CF63EC3D-4BAE-4C8A-9A95-7EDBD254AC48}" srcOrd="0" destOrd="0" presId="urn:microsoft.com/office/officeart/2005/8/layout/orgChart1"/>
    <dgm:cxn modelId="{FF8B4E25-F1DA-4352-AF0D-22CCEE5B309F}" type="presOf" srcId="{4175BD87-8ADE-4A0B-A542-DF756DD577F5}" destId="{86FF8626-D780-49F7-BB47-E668FAAAE4FC}" srcOrd="1" destOrd="0" presId="urn:microsoft.com/office/officeart/2005/8/layout/orgChart1"/>
    <dgm:cxn modelId="{8C737D7C-662D-4BA0-A5A2-AA202BB39658}" type="presOf" srcId="{C8D9089F-1A04-4B80-8760-1F87780E65C5}" destId="{07934148-5178-42BB-BE5E-CE01C089BFD4}" srcOrd="1" destOrd="0" presId="urn:microsoft.com/office/officeart/2005/8/layout/orgChart1"/>
    <dgm:cxn modelId="{6E1E13D3-2B37-4DC8-AC06-6D3C446FD654}" type="presOf" srcId="{BB8A741A-C5A7-46CC-BA0A-B9B92DB291FA}" destId="{EFD4A640-4EF8-4FFD-A82B-B5324629B3E7}" srcOrd="0" destOrd="0" presId="urn:microsoft.com/office/officeart/2005/8/layout/orgChart1"/>
    <dgm:cxn modelId="{BB4A46A7-519E-4E6C-82A9-3E17463F2F72}" type="presParOf" srcId="{93978C1E-388B-41F3-8B29-7A4B3F8B7A2C}" destId="{1CF0A30D-3B86-4EB9-BE90-867DDE114B5D}" srcOrd="0" destOrd="0" presId="urn:microsoft.com/office/officeart/2005/8/layout/orgChart1"/>
    <dgm:cxn modelId="{C9B91AB1-97A6-4F14-853E-AEDDFB1AD24B}" type="presParOf" srcId="{1CF0A30D-3B86-4EB9-BE90-867DDE114B5D}" destId="{A242AFB4-EF9C-41B3-AAD2-89506BB89611}" srcOrd="0" destOrd="0" presId="urn:microsoft.com/office/officeart/2005/8/layout/orgChart1"/>
    <dgm:cxn modelId="{030763AD-AAE4-4B33-94A5-7E05BBFC702B}" type="presParOf" srcId="{A242AFB4-EF9C-41B3-AAD2-89506BB89611}" destId="{C7453BB1-2946-4D98-A398-57F59FDCDCAE}" srcOrd="0" destOrd="0" presId="urn:microsoft.com/office/officeart/2005/8/layout/orgChart1"/>
    <dgm:cxn modelId="{A91D404C-2FE7-4AA1-BF23-8B32AFB6ABFB}" type="presParOf" srcId="{A242AFB4-EF9C-41B3-AAD2-89506BB89611}" destId="{17E99A40-D41A-42DB-A597-8F94CE9B41E0}" srcOrd="1" destOrd="0" presId="urn:microsoft.com/office/officeart/2005/8/layout/orgChart1"/>
    <dgm:cxn modelId="{7D328CAB-6D38-496D-BE3C-5A434926CC2D}" type="presParOf" srcId="{1CF0A30D-3B86-4EB9-BE90-867DDE114B5D}" destId="{AC52F840-DE5A-423D-9B42-1E2A7F26A09D}" srcOrd="1" destOrd="0" presId="urn:microsoft.com/office/officeart/2005/8/layout/orgChart1"/>
    <dgm:cxn modelId="{838496EE-11EE-45FE-9283-82164823C3D7}" type="presParOf" srcId="{AC52F840-DE5A-423D-9B42-1E2A7F26A09D}" destId="{8FC61B71-D4B5-4413-A5FE-0953ABC98681}" srcOrd="0" destOrd="0" presId="urn:microsoft.com/office/officeart/2005/8/layout/orgChart1"/>
    <dgm:cxn modelId="{177A617B-FF40-4F30-8851-D2AA8C9ADB8E}" type="presParOf" srcId="{AC52F840-DE5A-423D-9B42-1E2A7F26A09D}" destId="{871AA233-C592-4351-9904-718FF3FC02A0}" srcOrd="1" destOrd="0" presId="urn:microsoft.com/office/officeart/2005/8/layout/orgChart1"/>
    <dgm:cxn modelId="{1FAA28E9-AF7F-43A3-9FDE-8EDF7AA84E08}" type="presParOf" srcId="{871AA233-C592-4351-9904-718FF3FC02A0}" destId="{105DA8A0-9767-4B8A-A57B-AF770D4786D5}" srcOrd="0" destOrd="0" presId="urn:microsoft.com/office/officeart/2005/8/layout/orgChart1"/>
    <dgm:cxn modelId="{34D0DD82-5E82-411D-AAF4-50757B0BA00C}" type="presParOf" srcId="{105DA8A0-9767-4B8A-A57B-AF770D4786D5}" destId="{C516A963-98AB-4E90-BEFA-EEC76EAA86EB}" srcOrd="0" destOrd="0" presId="urn:microsoft.com/office/officeart/2005/8/layout/orgChart1"/>
    <dgm:cxn modelId="{FF52B914-19D8-4E95-8128-A998510746EC}" type="presParOf" srcId="{105DA8A0-9767-4B8A-A57B-AF770D4786D5}" destId="{7FF2A3DD-47F8-4337-A00E-1D47DF49576F}" srcOrd="1" destOrd="0" presId="urn:microsoft.com/office/officeart/2005/8/layout/orgChart1"/>
    <dgm:cxn modelId="{8EBB7191-AF94-466A-88B5-8FC72980DE15}" type="presParOf" srcId="{871AA233-C592-4351-9904-718FF3FC02A0}" destId="{97FFFB20-7E1B-4EF0-819C-6BE317063350}" srcOrd="1" destOrd="0" presId="urn:microsoft.com/office/officeart/2005/8/layout/orgChart1"/>
    <dgm:cxn modelId="{5ACC453B-1F52-408B-A0D1-41F94EB81B0D}" type="presParOf" srcId="{97FFFB20-7E1B-4EF0-819C-6BE317063350}" destId="{FAF0D221-9E50-4013-8CF8-980B247831AF}" srcOrd="0" destOrd="0" presId="urn:microsoft.com/office/officeart/2005/8/layout/orgChart1"/>
    <dgm:cxn modelId="{EA217003-D995-444F-AC40-5453D991B4D7}" type="presParOf" srcId="{97FFFB20-7E1B-4EF0-819C-6BE317063350}" destId="{CC8C2DD3-25E9-4F17-A87D-36277DE99AEF}" srcOrd="1" destOrd="0" presId="urn:microsoft.com/office/officeart/2005/8/layout/orgChart1"/>
    <dgm:cxn modelId="{F73046B9-BC5F-4D98-9114-29A33943A23F}" type="presParOf" srcId="{CC8C2DD3-25E9-4F17-A87D-36277DE99AEF}" destId="{9A65307F-70A7-4451-9B10-231EF5D0BCBE}" srcOrd="0" destOrd="0" presId="urn:microsoft.com/office/officeart/2005/8/layout/orgChart1"/>
    <dgm:cxn modelId="{46993625-197C-4CB1-BCDA-5C5DB34D803E}" type="presParOf" srcId="{9A65307F-70A7-4451-9B10-231EF5D0BCBE}" destId="{681CB9A3-B63D-41B2-A375-BD94641AE9C8}" srcOrd="0" destOrd="0" presId="urn:microsoft.com/office/officeart/2005/8/layout/orgChart1"/>
    <dgm:cxn modelId="{EDBC9FC2-E923-4D87-A66C-9738D1B943FE}" type="presParOf" srcId="{9A65307F-70A7-4451-9B10-231EF5D0BCBE}" destId="{86FF8626-D780-49F7-BB47-E668FAAAE4FC}" srcOrd="1" destOrd="0" presId="urn:microsoft.com/office/officeart/2005/8/layout/orgChart1"/>
    <dgm:cxn modelId="{A4B2B4BC-839D-466C-8276-6982B18F62C1}" type="presParOf" srcId="{CC8C2DD3-25E9-4F17-A87D-36277DE99AEF}" destId="{092D3259-E49F-4D59-BC65-51CA67E2684D}" srcOrd="1" destOrd="0" presId="urn:microsoft.com/office/officeart/2005/8/layout/orgChart1"/>
    <dgm:cxn modelId="{CF72899B-F966-468A-A458-EDF24BB97F64}" type="presParOf" srcId="{CC8C2DD3-25E9-4F17-A87D-36277DE99AEF}" destId="{FA16C3AB-4180-4B1D-B25C-B7B69EE9FBC1}" srcOrd="2" destOrd="0" presId="urn:microsoft.com/office/officeart/2005/8/layout/orgChart1"/>
    <dgm:cxn modelId="{EF91EC70-69BC-446A-82EC-AF15E9C20350}" type="presParOf" srcId="{97FFFB20-7E1B-4EF0-819C-6BE317063350}" destId="{B136119E-11F7-45D2-9214-926EAF5D20FB}" srcOrd="2" destOrd="0" presId="urn:microsoft.com/office/officeart/2005/8/layout/orgChart1"/>
    <dgm:cxn modelId="{CADD0402-43C7-42FE-A597-5337407BCC01}" type="presParOf" srcId="{97FFFB20-7E1B-4EF0-819C-6BE317063350}" destId="{DE695991-3A47-4AAD-8D71-8443DFD4DD32}" srcOrd="3" destOrd="0" presId="urn:microsoft.com/office/officeart/2005/8/layout/orgChart1"/>
    <dgm:cxn modelId="{1517A86C-3F6B-4129-B567-9D7C3DB31167}" type="presParOf" srcId="{DE695991-3A47-4AAD-8D71-8443DFD4DD32}" destId="{DB5668F1-F4BC-427A-A573-A72503F47154}" srcOrd="0" destOrd="0" presId="urn:microsoft.com/office/officeart/2005/8/layout/orgChart1"/>
    <dgm:cxn modelId="{86DD4D7D-9C8F-42BC-A185-8AB4B0F83494}" type="presParOf" srcId="{DB5668F1-F4BC-427A-A573-A72503F47154}" destId="{34476EEA-0A17-47B3-919E-DCA4CC6F5E18}" srcOrd="0" destOrd="0" presId="urn:microsoft.com/office/officeart/2005/8/layout/orgChart1"/>
    <dgm:cxn modelId="{033A544C-C70A-45FF-932F-826A718FC3E1}" type="presParOf" srcId="{DB5668F1-F4BC-427A-A573-A72503F47154}" destId="{4F28B54B-B225-4EDB-B903-957770960D15}" srcOrd="1" destOrd="0" presId="urn:microsoft.com/office/officeart/2005/8/layout/orgChart1"/>
    <dgm:cxn modelId="{02F1A38C-216B-4CC3-9DD3-80B23569B6DB}" type="presParOf" srcId="{DE695991-3A47-4AAD-8D71-8443DFD4DD32}" destId="{7FDFAE37-F1D9-4C3C-8FF5-EE4414949620}" srcOrd="1" destOrd="0" presId="urn:microsoft.com/office/officeart/2005/8/layout/orgChart1"/>
    <dgm:cxn modelId="{E09D35F5-11AE-4A49-99D0-C53EDC3DC43A}" type="presParOf" srcId="{DE695991-3A47-4AAD-8D71-8443DFD4DD32}" destId="{B39B313B-682D-41E6-847C-D72C27558EA3}" srcOrd="2" destOrd="0" presId="urn:microsoft.com/office/officeart/2005/8/layout/orgChart1"/>
    <dgm:cxn modelId="{FF88190A-0CDD-49FE-96B8-A6D05631457D}" type="presParOf" srcId="{871AA233-C592-4351-9904-718FF3FC02A0}" destId="{06AFC5BE-C83A-4920-B5BB-39475C8E8EC3}" srcOrd="2" destOrd="0" presId="urn:microsoft.com/office/officeart/2005/8/layout/orgChart1"/>
    <dgm:cxn modelId="{81571A86-94FA-4B9C-BA3D-317FEB506AAB}" type="presParOf" srcId="{AC52F840-DE5A-423D-9B42-1E2A7F26A09D}" destId="{6682E6D2-9BCC-4B75-93C7-938BCCA6DE44}" srcOrd="2" destOrd="0" presId="urn:microsoft.com/office/officeart/2005/8/layout/orgChart1"/>
    <dgm:cxn modelId="{909B3B0E-0000-4AB3-98AB-A486218AD54A}" type="presParOf" srcId="{AC52F840-DE5A-423D-9B42-1E2A7F26A09D}" destId="{D0D05628-E575-4C3E-B4C3-E4123410F5E2}" srcOrd="3" destOrd="0" presId="urn:microsoft.com/office/officeart/2005/8/layout/orgChart1"/>
    <dgm:cxn modelId="{79C56F84-40B0-472A-A1C4-6C61F7D19E52}" type="presParOf" srcId="{D0D05628-E575-4C3E-B4C3-E4123410F5E2}" destId="{9D4DAB61-3A40-4457-BF0A-E065CCF01302}" srcOrd="0" destOrd="0" presId="urn:microsoft.com/office/officeart/2005/8/layout/orgChart1"/>
    <dgm:cxn modelId="{5ABC5196-6F07-413A-A408-CDE8421BDAC0}" type="presParOf" srcId="{9D4DAB61-3A40-4457-BF0A-E065CCF01302}" destId="{CF63EC3D-4BAE-4C8A-9A95-7EDBD254AC48}" srcOrd="0" destOrd="0" presId="urn:microsoft.com/office/officeart/2005/8/layout/orgChart1"/>
    <dgm:cxn modelId="{C37629D2-F1AA-4E64-B9A6-FC5831C9A860}" type="presParOf" srcId="{9D4DAB61-3A40-4457-BF0A-E065CCF01302}" destId="{58CE3A6A-4848-4B73-9462-35B7320B3FB0}" srcOrd="1" destOrd="0" presId="urn:microsoft.com/office/officeart/2005/8/layout/orgChart1"/>
    <dgm:cxn modelId="{5D8C5BCB-283E-4D74-8224-884A9728977B}" type="presParOf" srcId="{D0D05628-E575-4C3E-B4C3-E4123410F5E2}" destId="{251174E7-C80D-49FA-954F-A88C7D9F37D0}" srcOrd="1" destOrd="0" presId="urn:microsoft.com/office/officeart/2005/8/layout/orgChart1"/>
    <dgm:cxn modelId="{13FED5F3-EEA1-4005-A6C9-018FB6992129}" type="presParOf" srcId="{251174E7-C80D-49FA-954F-A88C7D9F37D0}" destId="{BF0BF08A-0237-4914-8CC2-D588FC9FD60D}" srcOrd="0" destOrd="0" presId="urn:microsoft.com/office/officeart/2005/8/layout/orgChart1"/>
    <dgm:cxn modelId="{E1FA30D6-BE05-4980-B08B-6AEF4FACB321}" type="presParOf" srcId="{251174E7-C80D-49FA-954F-A88C7D9F37D0}" destId="{FA6B2873-C72C-497B-8037-E9B309D4058B}" srcOrd="1" destOrd="0" presId="urn:microsoft.com/office/officeart/2005/8/layout/orgChart1"/>
    <dgm:cxn modelId="{33C3EF47-F6B0-48CA-9038-7A46A1BCF5D1}" type="presParOf" srcId="{FA6B2873-C72C-497B-8037-E9B309D4058B}" destId="{37B1F828-FA0C-47D1-9553-D47684ABC46D}" srcOrd="0" destOrd="0" presId="urn:microsoft.com/office/officeart/2005/8/layout/orgChart1"/>
    <dgm:cxn modelId="{BB1A1E81-699F-4FEA-B2D7-4AAA68F97B66}" type="presParOf" srcId="{37B1F828-FA0C-47D1-9553-D47684ABC46D}" destId="{70B55E96-1B7A-4B8E-B45B-208A0B5C3324}" srcOrd="0" destOrd="0" presId="urn:microsoft.com/office/officeart/2005/8/layout/orgChart1"/>
    <dgm:cxn modelId="{F42EC4FE-4354-4385-830E-0095E7480E02}" type="presParOf" srcId="{37B1F828-FA0C-47D1-9553-D47684ABC46D}" destId="{7D4DE26B-EC10-4A65-96D8-DEEF708A7EE2}" srcOrd="1" destOrd="0" presId="urn:microsoft.com/office/officeart/2005/8/layout/orgChart1"/>
    <dgm:cxn modelId="{491CB18F-6AFD-40BE-BD30-4E9174058C22}" type="presParOf" srcId="{FA6B2873-C72C-497B-8037-E9B309D4058B}" destId="{0770A70A-BC41-4F6F-8B16-0B3A003D061E}" srcOrd="1" destOrd="0" presId="urn:microsoft.com/office/officeart/2005/8/layout/orgChart1"/>
    <dgm:cxn modelId="{6B993100-EDEA-496F-9261-195E7B4309E0}" type="presParOf" srcId="{FA6B2873-C72C-497B-8037-E9B309D4058B}" destId="{8C75F642-D024-4493-8145-F27C5E69C313}" srcOrd="2" destOrd="0" presId="urn:microsoft.com/office/officeart/2005/8/layout/orgChart1"/>
    <dgm:cxn modelId="{E75A0F99-4E5D-436B-A2C5-C1D229CF1C23}" type="presParOf" srcId="{251174E7-C80D-49FA-954F-A88C7D9F37D0}" destId="{CFE4CCA3-04F9-4B59-BE4A-142752954A05}" srcOrd="2" destOrd="0" presId="urn:microsoft.com/office/officeart/2005/8/layout/orgChart1"/>
    <dgm:cxn modelId="{3CD79C4C-827C-4C7B-ADCD-E8294A847B8C}" type="presParOf" srcId="{251174E7-C80D-49FA-954F-A88C7D9F37D0}" destId="{D65463D3-8F4C-4521-9D46-AED280D41874}" srcOrd="3" destOrd="0" presId="urn:microsoft.com/office/officeart/2005/8/layout/orgChart1"/>
    <dgm:cxn modelId="{34504194-8137-4034-B748-437DA45535FA}" type="presParOf" srcId="{D65463D3-8F4C-4521-9D46-AED280D41874}" destId="{576A8A92-9781-4119-BF40-94FC00F2F363}" srcOrd="0" destOrd="0" presId="urn:microsoft.com/office/officeart/2005/8/layout/orgChart1"/>
    <dgm:cxn modelId="{8B61CC4B-D521-493E-9761-783DF4351D87}" type="presParOf" srcId="{576A8A92-9781-4119-BF40-94FC00F2F363}" destId="{21C76440-5327-43E9-AA1D-BD7D527ECD94}" srcOrd="0" destOrd="0" presId="urn:microsoft.com/office/officeart/2005/8/layout/orgChart1"/>
    <dgm:cxn modelId="{20ADE74E-28B6-47DF-9445-1268D48E0A73}" type="presParOf" srcId="{576A8A92-9781-4119-BF40-94FC00F2F363}" destId="{07934148-5178-42BB-BE5E-CE01C089BFD4}" srcOrd="1" destOrd="0" presId="urn:microsoft.com/office/officeart/2005/8/layout/orgChart1"/>
    <dgm:cxn modelId="{E1463CF8-1AFF-405A-9775-5323C2BEF9EF}" type="presParOf" srcId="{D65463D3-8F4C-4521-9D46-AED280D41874}" destId="{68D3B6E3-D97F-469B-BF84-3CF74FCDCF54}" srcOrd="1" destOrd="0" presId="urn:microsoft.com/office/officeart/2005/8/layout/orgChart1"/>
    <dgm:cxn modelId="{818AD1A7-A11B-46C2-8FD5-D938CF6487FE}" type="presParOf" srcId="{D65463D3-8F4C-4521-9D46-AED280D41874}" destId="{5DFC0069-4CF6-4358-A2C1-C27EC707EAF4}" srcOrd="2" destOrd="0" presId="urn:microsoft.com/office/officeart/2005/8/layout/orgChart1"/>
    <dgm:cxn modelId="{85E74F0C-10DB-4B76-9841-439813C0BAC0}" type="presParOf" srcId="{251174E7-C80D-49FA-954F-A88C7D9F37D0}" destId="{CA51B499-28BD-4C71-A371-FFE8A55D2888}" srcOrd="4" destOrd="0" presId="urn:microsoft.com/office/officeart/2005/8/layout/orgChart1"/>
    <dgm:cxn modelId="{7C8E10E6-5859-41C9-8A5C-4CFB42E4DF3C}" type="presParOf" srcId="{251174E7-C80D-49FA-954F-A88C7D9F37D0}" destId="{C6E23994-513B-48EA-944B-3F08B26A6B2F}" srcOrd="5" destOrd="0" presId="urn:microsoft.com/office/officeart/2005/8/layout/orgChart1"/>
    <dgm:cxn modelId="{FF472AC0-EDCF-4F81-B3D5-2B48CC673F31}" type="presParOf" srcId="{C6E23994-513B-48EA-944B-3F08B26A6B2F}" destId="{3D687D8F-E129-4290-A07F-BBD1B7D6C39E}" srcOrd="0" destOrd="0" presId="urn:microsoft.com/office/officeart/2005/8/layout/orgChart1"/>
    <dgm:cxn modelId="{CC57E5CC-92B2-4A7A-9003-6FD301221DBD}" type="presParOf" srcId="{3D687D8F-E129-4290-A07F-BBD1B7D6C39E}" destId="{A4B2DD8F-A42A-4F8D-88D5-626E50CDDCBA}" srcOrd="0" destOrd="0" presId="urn:microsoft.com/office/officeart/2005/8/layout/orgChart1"/>
    <dgm:cxn modelId="{DA8A794B-4A4F-48CF-BDDE-1E6BF6B8C617}" type="presParOf" srcId="{3D687D8F-E129-4290-A07F-BBD1B7D6C39E}" destId="{44790D73-742D-4EE1-A786-44BDD18D5F59}" srcOrd="1" destOrd="0" presId="urn:microsoft.com/office/officeart/2005/8/layout/orgChart1"/>
    <dgm:cxn modelId="{D13C0DEF-BB04-4A3B-AD41-D8F9E9679323}" type="presParOf" srcId="{C6E23994-513B-48EA-944B-3F08B26A6B2F}" destId="{96A45055-0CC0-40C3-AC8A-2DFE1A8B9DB0}" srcOrd="1" destOrd="0" presId="urn:microsoft.com/office/officeart/2005/8/layout/orgChart1"/>
    <dgm:cxn modelId="{6B9C0AAE-BA4C-47B0-B74A-1B7F1814849B}" type="presParOf" srcId="{C6E23994-513B-48EA-944B-3F08B26A6B2F}" destId="{32AA2BDF-1648-4E0B-8EF8-A16C16A7F2C6}" srcOrd="2" destOrd="0" presId="urn:microsoft.com/office/officeart/2005/8/layout/orgChart1"/>
    <dgm:cxn modelId="{F5C3A4C9-4643-485B-BC62-AFD452043492}" type="presParOf" srcId="{32AA2BDF-1648-4E0B-8EF8-A16C16A7F2C6}" destId="{0D8A5D50-25A4-4987-B01A-3F3D1A96D300}" srcOrd="0" destOrd="0" presId="urn:microsoft.com/office/officeart/2005/8/layout/orgChart1"/>
    <dgm:cxn modelId="{81089414-D91C-4A2C-BC0C-0F2A43570A4A}" type="presParOf" srcId="{32AA2BDF-1648-4E0B-8EF8-A16C16A7F2C6}" destId="{6E3C8782-D37D-485D-973E-63334D18AEC6}" srcOrd="1" destOrd="0" presId="urn:microsoft.com/office/officeart/2005/8/layout/orgChart1"/>
    <dgm:cxn modelId="{9C97548D-951C-42F3-B7CA-5D7C9C381967}" type="presParOf" srcId="{6E3C8782-D37D-485D-973E-63334D18AEC6}" destId="{64E7BE7A-A246-4793-B7CF-63B8A5F48130}" srcOrd="0" destOrd="0" presId="urn:microsoft.com/office/officeart/2005/8/layout/orgChart1"/>
    <dgm:cxn modelId="{5AAAFA18-9702-4857-A87E-FE083D3E1CDF}" type="presParOf" srcId="{64E7BE7A-A246-4793-B7CF-63B8A5F48130}" destId="{AACA0163-650A-42E9-8DF5-4E344DD62D31}" srcOrd="0" destOrd="0" presId="urn:microsoft.com/office/officeart/2005/8/layout/orgChart1"/>
    <dgm:cxn modelId="{C21BAED0-1901-42BC-BF24-D641D66BDCD8}" type="presParOf" srcId="{64E7BE7A-A246-4793-B7CF-63B8A5F48130}" destId="{662FB863-E2E9-4DA4-BA41-D89282CDDCB0}" srcOrd="1" destOrd="0" presId="urn:microsoft.com/office/officeart/2005/8/layout/orgChart1"/>
    <dgm:cxn modelId="{796E47F4-8FC4-4401-9E57-257C84813893}" type="presParOf" srcId="{6E3C8782-D37D-485D-973E-63334D18AEC6}" destId="{3E58E629-4405-485C-8364-940FF4FE19E8}" srcOrd="1" destOrd="0" presId="urn:microsoft.com/office/officeart/2005/8/layout/orgChart1"/>
    <dgm:cxn modelId="{F81F39B5-B3CD-482C-9CAF-0F82908AB882}" type="presParOf" srcId="{6E3C8782-D37D-485D-973E-63334D18AEC6}" destId="{4B470CAB-0AE7-4F65-AAA1-501F644F927F}" srcOrd="2" destOrd="0" presId="urn:microsoft.com/office/officeart/2005/8/layout/orgChart1"/>
    <dgm:cxn modelId="{47BF9385-07EA-420A-A01B-6F7FE59C64E1}" type="presParOf" srcId="{4B470CAB-0AE7-4F65-AAA1-501F644F927F}" destId="{72223E98-3907-470C-A5A5-49D2B48C8C66}" srcOrd="0" destOrd="0" presId="urn:microsoft.com/office/officeart/2005/8/layout/orgChart1"/>
    <dgm:cxn modelId="{4AF0D704-4289-4E32-A720-EB84B1399604}" type="presParOf" srcId="{4B470CAB-0AE7-4F65-AAA1-501F644F927F}" destId="{981157F7-66D9-46A4-BACA-304873102962}" srcOrd="1" destOrd="0" presId="urn:microsoft.com/office/officeart/2005/8/layout/orgChart1"/>
    <dgm:cxn modelId="{76C6210B-6E07-484F-89DC-B4630ED08927}" type="presParOf" srcId="{981157F7-66D9-46A4-BACA-304873102962}" destId="{FD71A943-FBF2-4745-A5C8-D4075C03EAF5}" srcOrd="0" destOrd="0" presId="urn:microsoft.com/office/officeart/2005/8/layout/orgChart1"/>
    <dgm:cxn modelId="{6CF6371E-C66B-4E75-89FF-1F21A35E932C}" type="presParOf" srcId="{FD71A943-FBF2-4745-A5C8-D4075C03EAF5}" destId="{20F05476-D040-4536-9B7C-A75DD3D0E2E0}" srcOrd="0" destOrd="0" presId="urn:microsoft.com/office/officeart/2005/8/layout/orgChart1"/>
    <dgm:cxn modelId="{72A1A4E6-1237-47D5-91E0-B0E1D734E7A5}" type="presParOf" srcId="{FD71A943-FBF2-4745-A5C8-D4075C03EAF5}" destId="{21C60B45-BA44-43DF-AB2B-83631AE74ED9}" srcOrd="1" destOrd="0" presId="urn:microsoft.com/office/officeart/2005/8/layout/orgChart1"/>
    <dgm:cxn modelId="{48C95E70-F40A-40F3-92F5-5EAB3ECB47CE}" type="presParOf" srcId="{981157F7-66D9-46A4-BACA-304873102962}" destId="{C9FC8E5C-B7CE-4150-90BE-394173A6BF36}" srcOrd="1" destOrd="0" presId="urn:microsoft.com/office/officeart/2005/8/layout/orgChart1"/>
    <dgm:cxn modelId="{1DB8F6C6-F6E1-4AAD-8C02-9FC5F7272C04}" type="presParOf" srcId="{981157F7-66D9-46A4-BACA-304873102962}" destId="{F16EABB1-7457-490B-9A4B-B5C25C325A02}" srcOrd="2" destOrd="0" presId="urn:microsoft.com/office/officeart/2005/8/layout/orgChart1"/>
    <dgm:cxn modelId="{545A9274-7159-4CE4-9B00-4FA4D35C8E5D}" type="presParOf" srcId="{4B470CAB-0AE7-4F65-AAA1-501F644F927F}" destId="{1E7A90E3-40C9-4195-A716-8D7D5B0E1421}" srcOrd="2" destOrd="0" presId="urn:microsoft.com/office/officeart/2005/8/layout/orgChart1"/>
    <dgm:cxn modelId="{03912797-0C5F-43E2-9459-56092B1696F9}" type="presParOf" srcId="{4B470CAB-0AE7-4F65-AAA1-501F644F927F}" destId="{DD5CF82B-9C80-428D-8022-24C4DFF72EB4}" srcOrd="3" destOrd="0" presId="urn:microsoft.com/office/officeart/2005/8/layout/orgChart1"/>
    <dgm:cxn modelId="{64186D76-B784-4F07-B6FF-152D8278E659}" type="presParOf" srcId="{DD5CF82B-9C80-428D-8022-24C4DFF72EB4}" destId="{19148E78-F76D-4714-A45E-642539A6758D}" srcOrd="0" destOrd="0" presId="urn:microsoft.com/office/officeart/2005/8/layout/orgChart1"/>
    <dgm:cxn modelId="{8CAF51D6-8650-48B8-BB20-7E4D2F8549BF}" type="presParOf" srcId="{19148E78-F76D-4714-A45E-642539A6758D}" destId="{794D71AE-587A-47EC-BAD3-7B3395E26D70}" srcOrd="0" destOrd="0" presId="urn:microsoft.com/office/officeart/2005/8/layout/orgChart1"/>
    <dgm:cxn modelId="{2CE0E88E-1F2B-4065-8F8B-10FD644190B4}" type="presParOf" srcId="{19148E78-F76D-4714-A45E-642539A6758D}" destId="{B2E286BC-D7EE-4091-8F57-5D8999ADD852}" srcOrd="1" destOrd="0" presId="urn:microsoft.com/office/officeart/2005/8/layout/orgChart1"/>
    <dgm:cxn modelId="{624CD7BA-A54E-4C3B-B02D-905FDB1B25D0}" type="presParOf" srcId="{DD5CF82B-9C80-428D-8022-24C4DFF72EB4}" destId="{0BFBB403-2313-4D3A-9C9D-E95E720E03DA}" srcOrd="1" destOrd="0" presId="urn:microsoft.com/office/officeart/2005/8/layout/orgChart1"/>
    <dgm:cxn modelId="{79408869-BA89-4B20-9029-E4F8A05B39B1}" type="presParOf" srcId="{DD5CF82B-9C80-428D-8022-24C4DFF72EB4}" destId="{6B52224A-A7D8-4398-9EA9-8E3CA7CC107F}" srcOrd="2" destOrd="0" presId="urn:microsoft.com/office/officeart/2005/8/layout/orgChart1"/>
    <dgm:cxn modelId="{4F9D8211-8705-4F42-A836-4C42B2F9A88E}" type="presParOf" srcId="{32AA2BDF-1648-4E0B-8EF8-A16C16A7F2C6}" destId="{AE80F3AB-3E95-479E-95BB-9C9394754243}" srcOrd="2" destOrd="0" presId="urn:microsoft.com/office/officeart/2005/8/layout/orgChart1"/>
    <dgm:cxn modelId="{8B9EDD50-F22A-40D9-9534-C158922EF0CE}" type="presParOf" srcId="{32AA2BDF-1648-4E0B-8EF8-A16C16A7F2C6}" destId="{20DED5FB-EDCD-4C8C-9036-46BF92F18ACF}" srcOrd="3" destOrd="0" presId="urn:microsoft.com/office/officeart/2005/8/layout/orgChart1"/>
    <dgm:cxn modelId="{0D0DE584-8DE5-49E3-9A6F-997FC6D30037}" type="presParOf" srcId="{20DED5FB-EDCD-4C8C-9036-46BF92F18ACF}" destId="{EB0FF3C0-29B1-4D2E-8065-B03304B15096}" srcOrd="0" destOrd="0" presId="urn:microsoft.com/office/officeart/2005/8/layout/orgChart1"/>
    <dgm:cxn modelId="{A7FC345C-F8FE-403B-B62C-13CBF90BA966}" type="presParOf" srcId="{EB0FF3C0-29B1-4D2E-8065-B03304B15096}" destId="{EFD4A640-4EF8-4FFD-A82B-B5324629B3E7}" srcOrd="0" destOrd="0" presId="urn:microsoft.com/office/officeart/2005/8/layout/orgChart1"/>
    <dgm:cxn modelId="{8911FA71-A020-4FEC-98EA-0F395858B4EE}" type="presParOf" srcId="{EB0FF3C0-29B1-4D2E-8065-B03304B15096}" destId="{D7CEF1A9-2C5F-48C5-A2BA-28B71880A814}" srcOrd="1" destOrd="0" presId="urn:microsoft.com/office/officeart/2005/8/layout/orgChart1"/>
    <dgm:cxn modelId="{79F87B6B-2367-4CFE-BCD3-6C2C6BD6F99E}" type="presParOf" srcId="{20DED5FB-EDCD-4C8C-9036-46BF92F18ACF}" destId="{0A8CD779-47CB-423C-BC80-C37E36A961FD}" srcOrd="1" destOrd="0" presId="urn:microsoft.com/office/officeart/2005/8/layout/orgChart1"/>
    <dgm:cxn modelId="{519EBCBE-D65A-4A55-8614-DE68B6FAF0EB}" type="presParOf" srcId="{20DED5FB-EDCD-4C8C-9036-46BF92F18ACF}" destId="{CEA551D0-42EA-4A9C-8689-FB310FB00655}" srcOrd="2" destOrd="0" presId="urn:microsoft.com/office/officeart/2005/8/layout/orgChart1"/>
    <dgm:cxn modelId="{BD13F39B-8459-47DC-9356-2D68E3477E63}" type="presParOf" srcId="{D0D05628-E575-4C3E-B4C3-E4123410F5E2}" destId="{6D4B1970-F31B-451F-9A2D-865E676D24DE}" srcOrd="2" destOrd="0" presId="urn:microsoft.com/office/officeart/2005/8/layout/orgChart1"/>
    <dgm:cxn modelId="{604B09BE-C1AC-4D27-B780-7B51A53D458A}" type="presParOf" srcId="{1CF0A30D-3B86-4EB9-BE90-867DDE114B5D}" destId="{F71A3165-4848-4F83-99F3-96C1BD6CE01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80F3AB-3E95-479E-95BB-9C9394754243}">
      <dsp:nvSpPr>
        <dsp:cNvPr id="0" name=""/>
        <dsp:cNvSpPr/>
      </dsp:nvSpPr>
      <dsp:spPr>
        <a:xfrm>
          <a:off x="7042020" y="2935152"/>
          <a:ext cx="101374" cy="586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648"/>
              </a:lnTo>
              <a:lnTo>
                <a:pt x="101374" y="5866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7A90E3-40C9-4195-A716-8D7D5B0E1421}">
      <dsp:nvSpPr>
        <dsp:cNvPr id="0" name=""/>
        <dsp:cNvSpPr/>
      </dsp:nvSpPr>
      <dsp:spPr>
        <a:xfrm>
          <a:off x="5419076" y="3849618"/>
          <a:ext cx="137683" cy="603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183"/>
              </a:lnTo>
              <a:lnTo>
                <a:pt x="137683" y="6031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23E98-3907-470C-A5A5-49D2B48C8C66}">
      <dsp:nvSpPr>
        <dsp:cNvPr id="0" name=""/>
        <dsp:cNvSpPr/>
      </dsp:nvSpPr>
      <dsp:spPr>
        <a:xfrm>
          <a:off x="5281393" y="3849618"/>
          <a:ext cx="137683" cy="603183"/>
        </a:xfrm>
        <a:custGeom>
          <a:avLst/>
          <a:gdLst/>
          <a:ahLst/>
          <a:cxnLst/>
          <a:rect l="0" t="0" r="0" b="0"/>
          <a:pathLst>
            <a:path>
              <a:moveTo>
                <a:pt x="137683" y="0"/>
              </a:moveTo>
              <a:lnTo>
                <a:pt x="137683" y="603183"/>
              </a:lnTo>
              <a:lnTo>
                <a:pt x="0" y="6031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8A5D50-25A4-4987-B01A-3F3D1A96D300}">
      <dsp:nvSpPr>
        <dsp:cNvPr id="0" name=""/>
        <dsp:cNvSpPr/>
      </dsp:nvSpPr>
      <dsp:spPr>
        <a:xfrm>
          <a:off x="6074710" y="2935152"/>
          <a:ext cx="967309" cy="586648"/>
        </a:xfrm>
        <a:custGeom>
          <a:avLst/>
          <a:gdLst/>
          <a:ahLst/>
          <a:cxnLst/>
          <a:rect l="0" t="0" r="0" b="0"/>
          <a:pathLst>
            <a:path>
              <a:moveTo>
                <a:pt x="967309" y="0"/>
              </a:moveTo>
              <a:lnTo>
                <a:pt x="967309" y="586648"/>
              </a:lnTo>
              <a:lnTo>
                <a:pt x="0" y="5866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51B499-28BD-4C71-A371-FFE8A55D2888}">
      <dsp:nvSpPr>
        <dsp:cNvPr id="0" name=""/>
        <dsp:cNvSpPr/>
      </dsp:nvSpPr>
      <dsp:spPr>
        <a:xfrm>
          <a:off x="5419076" y="1987616"/>
          <a:ext cx="1622944" cy="2919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218"/>
              </a:lnTo>
              <a:lnTo>
                <a:pt x="1622944" y="154218"/>
              </a:lnTo>
              <a:lnTo>
                <a:pt x="1622944" y="2919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4CCA3-04F9-4B59-BE4A-142752954A05}">
      <dsp:nvSpPr>
        <dsp:cNvPr id="0" name=""/>
        <dsp:cNvSpPr/>
      </dsp:nvSpPr>
      <dsp:spPr>
        <a:xfrm>
          <a:off x="5373356" y="1987616"/>
          <a:ext cx="91440" cy="2753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3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0BF08A-0237-4914-8CC2-D588FC9FD60D}">
      <dsp:nvSpPr>
        <dsp:cNvPr id="0" name=""/>
        <dsp:cNvSpPr/>
      </dsp:nvSpPr>
      <dsp:spPr>
        <a:xfrm>
          <a:off x="3832441" y="1987616"/>
          <a:ext cx="1586635" cy="275366"/>
        </a:xfrm>
        <a:custGeom>
          <a:avLst/>
          <a:gdLst/>
          <a:ahLst/>
          <a:cxnLst/>
          <a:rect l="0" t="0" r="0" b="0"/>
          <a:pathLst>
            <a:path>
              <a:moveTo>
                <a:pt x="1586635" y="0"/>
              </a:moveTo>
              <a:lnTo>
                <a:pt x="1586635" y="137683"/>
              </a:lnTo>
              <a:lnTo>
                <a:pt x="0" y="137683"/>
              </a:lnTo>
              <a:lnTo>
                <a:pt x="0" y="2753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2E6D2-9BCC-4B75-93C7-938BCCA6DE44}">
      <dsp:nvSpPr>
        <dsp:cNvPr id="0" name=""/>
        <dsp:cNvSpPr/>
      </dsp:nvSpPr>
      <dsp:spPr>
        <a:xfrm>
          <a:off x="3435782" y="1056615"/>
          <a:ext cx="1983294" cy="275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683"/>
              </a:lnTo>
              <a:lnTo>
                <a:pt x="1983294" y="137683"/>
              </a:lnTo>
              <a:lnTo>
                <a:pt x="1983294" y="2753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6119E-11F7-45D2-9214-926EAF5D20FB}">
      <dsp:nvSpPr>
        <dsp:cNvPr id="0" name=""/>
        <dsp:cNvSpPr/>
      </dsp:nvSpPr>
      <dsp:spPr>
        <a:xfrm>
          <a:off x="1452488" y="1987616"/>
          <a:ext cx="793317" cy="275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683"/>
              </a:lnTo>
              <a:lnTo>
                <a:pt x="793317" y="137683"/>
              </a:lnTo>
              <a:lnTo>
                <a:pt x="793317" y="2753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F0D221-9E50-4013-8CF8-980B247831AF}">
      <dsp:nvSpPr>
        <dsp:cNvPr id="0" name=""/>
        <dsp:cNvSpPr/>
      </dsp:nvSpPr>
      <dsp:spPr>
        <a:xfrm>
          <a:off x="659170" y="1987616"/>
          <a:ext cx="793317" cy="275366"/>
        </a:xfrm>
        <a:custGeom>
          <a:avLst/>
          <a:gdLst/>
          <a:ahLst/>
          <a:cxnLst/>
          <a:rect l="0" t="0" r="0" b="0"/>
          <a:pathLst>
            <a:path>
              <a:moveTo>
                <a:pt x="793317" y="0"/>
              </a:moveTo>
              <a:lnTo>
                <a:pt x="793317" y="137683"/>
              </a:lnTo>
              <a:lnTo>
                <a:pt x="0" y="137683"/>
              </a:lnTo>
              <a:lnTo>
                <a:pt x="0" y="2753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61B71-D4B5-4413-A5FE-0953ABC98681}">
      <dsp:nvSpPr>
        <dsp:cNvPr id="0" name=""/>
        <dsp:cNvSpPr/>
      </dsp:nvSpPr>
      <dsp:spPr>
        <a:xfrm>
          <a:off x="1452488" y="1056615"/>
          <a:ext cx="1983294" cy="275366"/>
        </a:xfrm>
        <a:custGeom>
          <a:avLst/>
          <a:gdLst/>
          <a:ahLst/>
          <a:cxnLst/>
          <a:rect l="0" t="0" r="0" b="0"/>
          <a:pathLst>
            <a:path>
              <a:moveTo>
                <a:pt x="1983294" y="0"/>
              </a:moveTo>
              <a:lnTo>
                <a:pt x="1983294" y="137683"/>
              </a:lnTo>
              <a:lnTo>
                <a:pt x="0" y="137683"/>
              </a:lnTo>
              <a:lnTo>
                <a:pt x="0" y="2753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453BB1-2946-4D98-A398-57F59FDCDCAE}">
      <dsp:nvSpPr>
        <dsp:cNvPr id="0" name=""/>
        <dsp:cNvSpPr/>
      </dsp:nvSpPr>
      <dsp:spPr>
        <a:xfrm>
          <a:off x="2780147" y="400981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Information for Empirical Verification</a:t>
          </a:r>
        </a:p>
      </dsp:txBody>
      <dsp:txXfrm>
        <a:off x="2780147" y="400981"/>
        <a:ext cx="1311268" cy="655634"/>
      </dsp:txXfrm>
    </dsp:sp>
    <dsp:sp modelId="{C516A963-98AB-4E90-BEFA-EEC76EAA86EB}">
      <dsp:nvSpPr>
        <dsp:cNvPr id="0" name=""/>
        <dsp:cNvSpPr/>
      </dsp:nvSpPr>
      <dsp:spPr>
        <a:xfrm>
          <a:off x="796853" y="1331981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Secondary data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(Largely primary)</a:t>
          </a:r>
        </a:p>
      </dsp:txBody>
      <dsp:txXfrm>
        <a:off x="796853" y="1331981"/>
        <a:ext cx="1311268" cy="655634"/>
      </dsp:txXfrm>
    </dsp:sp>
    <dsp:sp modelId="{681CB9A3-B63D-41B2-A375-BD94641AE9C8}">
      <dsp:nvSpPr>
        <dsp:cNvPr id="0" name=""/>
        <dsp:cNvSpPr/>
      </dsp:nvSpPr>
      <dsp:spPr>
        <a:xfrm>
          <a:off x="3536" y="2262982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Modern Sources</a:t>
          </a:r>
        </a:p>
      </dsp:txBody>
      <dsp:txXfrm>
        <a:off x="3536" y="2262982"/>
        <a:ext cx="1311268" cy="655634"/>
      </dsp:txXfrm>
    </dsp:sp>
    <dsp:sp modelId="{34476EEA-0A17-47B3-919E-DCA4CC6F5E18}">
      <dsp:nvSpPr>
        <dsp:cNvPr id="0" name=""/>
        <dsp:cNvSpPr/>
      </dsp:nvSpPr>
      <dsp:spPr>
        <a:xfrm>
          <a:off x="1590171" y="2262982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latin typeface="Comic Sans MS" pitchFamily="66" charset="0"/>
            </a:rPr>
            <a:t>Archival (e.g. data about colonial period)</a:t>
          </a:r>
        </a:p>
      </dsp:txBody>
      <dsp:txXfrm>
        <a:off x="1590171" y="2262982"/>
        <a:ext cx="1311268" cy="655634"/>
      </dsp:txXfrm>
    </dsp:sp>
    <dsp:sp modelId="{CF63EC3D-4BAE-4C8A-9A95-7EDBD254AC48}">
      <dsp:nvSpPr>
        <dsp:cNvPr id="0" name=""/>
        <dsp:cNvSpPr/>
      </dsp:nvSpPr>
      <dsp:spPr>
        <a:xfrm>
          <a:off x="4763442" y="1331981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Primary Data</a:t>
          </a:r>
        </a:p>
      </dsp:txBody>
      <dsp:txXfrm>
        <a:off x="4763442" y="1331981"/>
        <a:ext cx="1311268" cy="655634"/>
      </dsp:txXfrm>
    </dsp:sp>
    <dsp:sp modelId="{70B55E96-1B7A-4B8E-B45B-208A0B5C3324}">
      <dsp:nvSpPr>
        <dsp:cNvPr id="0" name=""/>
        <dsp:cNvSpPr/>
      </dsp:nvSpPr>
      <dsp:spPr>
        <a:xfrm>
          <a:off x="3176806" y="2262982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Individual Surveys</a:t>
          </a:r>
        </a:p>
      </dsp:txBody>
      <dsp:txXfrm>
        <a:off x="3176806" y="2262982"/>
        <a:ext cx="1311268" cy="655634"/>
      </dsp:txXfrm>
    </dsp:sp>
    <dsp:sp modelId="{21C76440-5327-43E9-AA1D-BD7D527ECD94}">
      <dsp:nvSpPr>
        <dsp:cNvPr id="0" name=""/>
        <dsp:cNvSpPr/>
      </dsp:nvSpPr>
      <dsp:spPr>
        <a:xfrm>
          <a:off x="4763442" y="2262982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Household Surveys</a:t>
          </a:r>
        </a:p>
      </dsp:txBody>
      <dsp:txXfrm>
        <a:off x="4763442" y="2262982"/>
        <a:ext cx="1311268" cy="655634"/>
      </dsp:txXfrm>
    </dsp:sp>
    <dsp:sp modelId="{A4B2DD8F-A42A-4F8D-88D5-626E50CDDCBA}">
      <dsp:nvSpPr>
        <dsp:cNvPr id="0" name=""/>
        <dsp:cNvSpPr/>
      </dsp:nvSpPr>
      <dsp:spPr>
        <a:xfrm>
          <a:off x="6386386" y="2279517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rPr>
            <a:t>Experiments</a:t>
          </a:r>
        </a:p>
      </dsp:txBody>
      <dsp:txXfrm>
        <a:off x="6386386" y="2279517"/>
        <a:ext cx="1311268" cy="655634"/>
      </dsp:txXfrm>
    </dsp:sp>
    <dsp:sp modelId="{AACA0163-650A-42E9-8DF5-4E344DD62D31}">
      <dsp:nvSpPr>
        <dsp:cNvPr id="0" name=""/>
        <dsp:cNvSpPr/>
      </dsp:nvSpPr>
      <dsp:spPr>
        <a:xfrm>
          <a:off x="4763442" y="3193983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Field Experiments</a:t>
          </a:r>
        </a:p>
      </dsp:txBody>
      <dsp:txXfrm>
        <a:off x="4763442" y="3193983"/>
        <a:ext cx="1311268" cy="655634"/>
      </dsp:txXfrm>
    </dsp:sp>
    <dsp:sp modelId="{20F05476-D040-4536-9B7C-A75DD3D0E2E0}">
      <dsp:nvSpPr>
        <dsp:cNvPr id="0" name=""/>
        <dsp:cNvSpPr/>
      </dsp:nvSpPr>
      <dsp:spPr>
        <a:xfrm>
          <a:off x="3970124" y="4124984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Randomised</a:t>
          </a:r>
          <a:r>
            <a:rPr lang="en-US" sz="1200" kern="1200" dirty="0"/>
            <a:t> Experiments</a:t>
          </a:r>
        </a:p>
      </dsp:txBody>
      <dsp:txXfrm>
        <a:off x="3970124" y="4124984"/>
        <a:ext cx="1311268" cy="655634"/>
      </dsp:txXfrm>
    </dsp:sp>
    <dsp:sp modelId="{794D71AE-587A-47EC-BAD3-7B3395E26D70}">
      <dsp:nvSpPr>
        <dsp:cNvPr id="0" name=""/>
        <dsp:cNvSpPr/>
      </dsp:nvSpPr>
      <dsp:spPr>
        <a:xfrm>
          <a:off x="5556759" y="4124984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Natural Experiments</a:t>
          </a:r>
        </a:p>
      </dsp:txBody>
      <dsp:txXfrm>
        <a:off x="5556759" y="4124984"/>
        <a:ext cx="1311268" cy="655634"/>
      </dsp:txXfrm>
    </dsp:sp>
    <dsp:sp modelId="{EFD4A640-4EF8-4FFD-A82B-B5324629B3E7}">
      <dsp:nvSpPr>
        <dsp:cNvPr id="0" name=""/>
        <dsp:cNvSpPr/>
      </dsp:nvSpPr>
      <dsp:spPr>
        <a:xfrm>
          <a:off x="7143394" y="3193983"/>
          <a:ext cx="1311268" cy="6556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Laboratory Experiments</a:t>
          </a:r>
        </a:p>
      </dsp:txBody>
      <dsp:txXfrm>
        <a:off x="7143394" y="3193983"/>
        <a:ext cx="1311268" cy="6556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0816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049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6504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4400" y="1828800"/>
            <a:ext cx="10261600" cy="36576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87109-BF5A-4350-B704-48B5A982B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322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002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786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0363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977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289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6403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6618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7797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F13ED-A7D7-4DAE-9F28-A60CCED83CF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D1F2-50F1-4576-BE73-83656F0BE1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274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te.tn.gov.in/chief-ministers-research-grant-cmrg" TargetMode="External"/><Relationship Id="rId2" Type="http://schemas.openxmlformats.org/officeDocument/2006/relationships/hyperlink" Target="https://spc.tn.gov.in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atrust.in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hastriinstitute.org/grants-awards-and-opportunities-for-indian-canadian-scholar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How to Write a Successful Research Proposal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20329"/>
            <a:ext cx="9144000" cy="2239861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L. Venkatachalam</a:t>
            </a:r>
          </a:p>
          <a:p>
            <a:r>
              <a:rPr lang="en-US" dirty="0">
                <a:solidFill>
                  <a:srgbClr val="002060"/>
                </a:solidFill>
              </a:rPr>
              <a:t>RBI Chair Professor</a:t>
            </a:r>
          </a:p>
          <a:p>
            <a:r>
              <a:rPr lang="en-US" dirty="0">
                <a:solidFill>
                  <a:srgbClr val="002060"/>
                </a:solidFill>
              </a:rPr>
              <a:t>Madras Institute of Development Studies (MIDS)</a:t>
            </a:r>
          </a:p>
          <a:p>
            <a:r>
              <a:rPr lang="en-US" dirty="0">
                <a:solidFill>
                  <a:srgbClr val="002060"/>
                </a:solidFill>
              </a:rPr>
              <a:t>Chennai -20</a:t>
            </a:r>
          </a:p>
          <a:p>
            <a:r>
              <a:rPr lang="en-US" dirty="0">
                <a:solidFill>
                  <a:srgbClr val="002060"/>
                </a:solidFill>
              </a:rPr>
              <a:t>Email: Venkat@mids.ac.in</a:t>
            </a: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441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Primary Survey: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en-US" dirty="0">
                <a:solidFill>
                  <a:schemeClr val="tx2"/>
                </a:solidFill>
              </a:rPr>
              <a:t>Determine your population first</a:t>
            </a:r>
          </a:p>
          <a:p>
            <a:pPr marL="365760" indent="-283464">
              <a:buFont typeface="Wingdings 2"/>
              <a:buChar char=""/>
              <a:defRPr/>
            </a:pPr>
            <a:endParaRPr lang="en-US" dirty="0">
              <a:solidFill>
                <a:schemeClr val="tx2"/>
              </a:solidFill>
            </a:endParaRPr>
          </a:p>
          <a:p>
            <a:pPr marL="365760" indent="-283464">
              <a:buFont typeface="Wingdings 2"/>
              <a:buChar char=""/>
              <a:defRPr/>
            </a:pPr>
            <a:r>
              <a:rPr lang="en-US" dirty="0">
                <a:solidFill>
                  <a:schemeClr val="tx2"/>
                </a:solidFill>
              </a:rPr>
              <a:t>Select the study area</a:t>
            </a:r>
          </a:p>
          <a:p>
            <a:pPr marL="365760" indent="-283464">
              <a:buFont typeface="Wingdings 2"/>
              <a:buChar char=""/>
              <a:defRPr/>
            </a:pPr>
            <a:endParaRPr lang="en-US" dirty="0">
              <a:solidFill>
                <a:schemeClr val="tx2"/>
              </a:solidFill>
            </a:endParaRPr>
          </a:p>
          <a:p>
            <a:pPr marL="365760" indent="-283464">
              <a:buFont typeface="Wingdings 2"/>
              <a:buChar char=""/>
              <a:defRPr/>
            </a:pPr>
            <a:r>
              <a:rPr lang="en-US" dirty="0">
                <a:solidFill>
                  <a:schemeClr val="tx2"/>
                </a:solidFill>
              </a:rPr>
              <a:t>Determine the ‘sample size’ </a:t>
            </a:r>
          </a:p>
          <a:p>
            <a:pPr marL="365760" indent="-283464">
              <a:buFont typeface="Wingdings 2"/>
              <a:buChar char=""/>
              <a:defRPr/>
            </a:pPr>
            <a:endParaRPr lang="en-US" dirty="0">
              <a:solidFill>
                <a:schemeClr val="tx2"/>
              </a:solidFill>
            </a:endParaRPr>
          </a:p>
          <a:p>
            <a:pPr marL="640080" lvl="1" indent="-237744">
              <a:buFont typeface="Verdana"/>
              <a:buChar char="◦"/>
              <a:defRPr/>
            </a:pPr>
            <a:r>
              <a:rPr lang="en-US" dirty="0">
                <a:solidFill>
                  <a:schemeClr val="tx2"/>
                </a:solidFill>
              </a:rPr>
              <a:t>The size should ‘represent’ the population; 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dirty="0">
                <a:solidFill>
                  <a:schemeClr val="tx2"/>
                </a:solidFill>
              </a:rPr>
              <a:t>Small size: may not be representative;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dirty="0">
                <a:solidFill>
                  <a:schemeClr val="tx2"/>
                </a:solidFill>
              </a:rPr>
              <a:t>Large size: cost is high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51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Primary Surveys: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5480"/>
            <a:ext cx="9372600" cy="4617720"/>
          </a:xfrm>
        </p:spPr>
        <p:txBody>
          <a:bodyPr>
            <a:normAutofit/>
          </a:bodyPr>
          <a:lstStyle/>
          <a:p>
            <a:pPr lvl="1"/>
            <a:endParaRPr lang="en-US" b="1" dirty="0">
              <a:solidFill>
                <a:schemeClr val="tx2"/>
              </a:solidFill>
            </a:endParaRPr>
          </a:p>
          <a:p>
            <a:pPr lvl="1"/>
            <a:r>
              <a:rPr lang="en-US" b="1" dirty="0">
                <a:solidFill>
                  <a:schemeClr val="tx2"/>
                </a:solidFill>
              </a:rPr>
              <a:t>Probability Sampling </a:t>
            </a:r>
          </a:p>
          <a:p>
            <a:pPr lvl="1"/>
            <a:endParaRPr lang="en-US" b="1" dirty="0">
              <a:solidFill>
                <a:schemeClr val="tx2"/>
              </a:solidFill>
            </a:endParaRPr>
          </a:p>
          <a:p>
            <a:pPr lvl="2"/>
            <a:r>
              <a:rPr lang="en-US" b="1" dirty="0">
                <a:solidFill>
                  <a:schemeClr val="tx2"/>
                </a:solidFill>
              </a:rPr>
              <a:t>Simple random sampling</a:t>
            </a:r>
            <a:r>
              <a:rPr lang="en-US" dirty="0">
                <a:solidFill>
                  <a:schemeClr val="tx2"/>
                </a:solidFill>
              </a:rPr>
              <a:t>: A ‘simple random sample’ (SRS) of size </a:t>
            </a:r>
            <a:r>
              <a:rPr lang="en-US" i="1" dirty="0">
                <a:solidFill>
                  <a:schemeClr val="tx2"/>
                </a:solidFill>
              </a:rPr>
              <a:t>n</a:t>
            </a:r>
            <a:r>
              <a:rPr lang="en-US" dirty="0">
                <a:solidFill>
                  <a:schemeClr val="tx2"/>
                </a:solidFill>
              </a:rPr>
              <a:t> is produced by a scheme which ensures that each subgroup of the population of size </a:t>
            </a:r>
            <a:r>
              <a:rPr lang="en-US" i="1" dirty="0">
                <a:solidFill>
                  <a:schemeClr val="tx2"/>
                </a:solidFill>
              </a:rPr>
              <a:t>n</a:t>
            </a:r>
            <a:r>
              <a:rPr lang="en-US" dirty="0">
                <a:solidFill>
                  <a:schemeClr val="tx2"/>
                </a:solidFill>
              </a:rPr>
              <a:t> has an equal probability of being chosen as the sample.</a:t>
            </a: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pPr lvl="2"/>
            <a:r>
              <a:rPr lang="en-US" b="1" dirty="0">
                <a:solidFill>
                  <a:schemeClr val="tx2"/>
                </a:solidFill>
              </a:rPr>
              <a:t>Systematic Sampling : </a:t>
            </a:r>
            <a:r>
              <a:rPr lang="en-US" dirty="0">
                <a:solidFill>
                  <a:schemeClr val="tx2"/>
                </a:solidFill>
              </a:rPr>
              <a:t>Suppose a researcher wants to take a sample of 1,000 from a list of 200,000 names. With </a:t>
            </a:r>
            <a:r>
              <a:rPr lang="en-US" sz="2400" dirty="0">
                <a:solidFill>
                  <a:schemeClr val="tx2"/>
                </a:solidFill>
              </a:rPr>
              <a:t>systematic sampling</a:t>
            </a:r>
            <a:r>
              <a:rPr lang="en-US" dirty="0">
                <a:solidFill>
                  <a:schemeClr val="tx2"/>
                </a:solidFill>
              </a:rPr>
              <a:t>, every 200th name from the list would be drawn</a:t>
            </a:r>
          </a:p>
        </p:txBody>
      </p:sp>
    </p:spTree>
    <p:extLst>
      <p:ext uri="{BB962C8B-B14F-4D97-AF65-F5344CB8AC3E}">
        <p14:creationId xmlns:p14="http://schemas.microsoft.com/office/powerpoint/2010/main" val="252354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62788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Probability Sampling…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617" y="1828801"/>
            <a:ext cx="9842383" cy="4754563"/>
          </a:xfrm>
        </p:spPr>
        <p:txBody>
          <a:bodyPr>
            <a:normAutofit/>
          </a:bodyPr>
          <a:lstStyle/>
          <a:p>
            <a:pPr lvl="2"/>
            <a:r>
              <a:rPr lang="en-US" b="1" dirty="0">
                <a:solidFill>
                  <a:schemeClr val="tx2"/>
                </a:solidFill>
              </a:rPr>
              <a:t>Stratified random sampling</a:t>
            </a:r>
            <a:r>
              <a:rPr lang="en-US" dirty="0">
                <a:solidFill>
                  <a:schemeClr val="tx2"/>
                </a:solidFill>
              </a:rPr>
              <a:t>: Divide the population into ‘strata’ –use proportionate sampling to select the samples;</a:t>
            </a: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pPr lvl="2"/>
            <a:r>
              <a:rPr lang="en-US" b="1" dirty="0">
                <a:solidFill>
                  <a:schemeClr val="tx2"/>
                </a:solidFill>
              </a:rPr>
              <a:t>Multi-stage sampling </a:t>
            </a:r>
            <a:r>
              <a:rPr lang="en-US" dirty="0">
                <a:solidFill>
                  <a:schemeClr val="tx2"/>
                </a:solidFill>
              </a:rPr>
              <a:t>–is useful when population is too large (opinion polls of voters –region, religion, gender, age group, etc;</a:t>
            </a: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pPr lvl="2"/>
            <a:r>
              <a:rPr lang="en-US" b="1" dirty="0">
                <a:solidFill>
                  <a:schemeClr val="tx2"/>
                </a:solidFill>
              </a:rPr>
              <a:t>Proportionate sampling: </a:t>
            </a:r>
            <a:r>
              <a:rPr lang="en-US" dirty="0">
                <a:solidFill>
                  <a:schemeClr val="tx2"/>
                </a:solidFill>
              </a:rPr>
              <a:t>the number of sampling units drawn from each stratum is in proportion to the relative population size of the stratum</a:t>
            </a: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pPr lvl="2"/>
            <a:r>
              <a:rPr lang="en-US" b="1" dirty="0">
                <a:solidFill>
                  <a:schemeClr val="tx2"/>
                </a:solidFill>
              </a:rPr>
              <a:t>Disproportionate Sampling: </a:t>
            </a:r>
            <a:r>
              <a:rPr lang="en-US" dirty="0">
                <a:solidFill>
                  <a:schemeClr val="tx2"/>
                </a:solidFill>
              </a:rPr>
              <a:t>sample size for each stratum is not allocated in proportion to the population size</a:t>
            </a:r>
          </a:p>
        </p:txBody>
      </p:sp>
    </p:spTree>
    <p:extLst>
      <p:ext uri="{BB962C8B-B14F-4D97-AF65-F5344CB8AC3E}">
        <p14:creationId xmlns:p14="http://schemas.microsoft.com/office/powerpoint/2010/main" val="254870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Probability sampling…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Cluster Sampling: </a:t>
            </a:r>
            <a:r>
              <a:rPr lang="en-US" dirty="0">
                <a:solidFill>
                  <a:schemeClr val="tx2"/>
                </a:solidFill>
              </a:rPr>
              <a:t>A grocery store researcher, for example, may randomly choose several geographic areas as primary sampling units and then interview all or a sample of grocery stores within the geographic clusters; since the clusters or units within the clusters are selected randomly, it is probability sampling. </a:t>
            </a:r>
          </a:p>
        </p:txBody>
      </p:sp>
    </p:spTree>
    <p:extLst>
      <p:ext uri="{BB962C8B-B14F-4D97-AF65-F5344CB8AC3E}">
        <p14:creationId xmlns:p14="http://schemas.microsoft.com/office/powerpoint/2010/main" val="371855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Non-Probability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Response or volunteer sampling: </a:t>
            </a:r>
            <a:r>
              <a:rPr lang="en-US" dirty="0">
                <a:solidFill>
                  <a:schemeClr val="tx2"/>
                </a:solidFill>
              </a:rPr>
              <a:t>respondents may volunteer for the survey;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b="1" dirty="0">
                <a:solidFill>
                  <a:schemeClr val="tx2"/>
                </a:solidFill>
              </a:rPr>
              <a:t>Judgment sampling </a:t>
            </a:r>
            <a:r>
              <a:rPr lang="en-US" dirty="0">
                <a:solidFill>
                  <a:schemeClr val="tx2"/>
                </a:solidFill>
              </a:rPr>
              <a:t>–based on certain judgment (by the researcher) about the population;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b="1" dirty="0">
                <a:solidFill>
                  <a:schemeClr val="tx2"/>
                </a:solidFill>
              </a:rPr>
              <a:t>Convenience sampling </a:t>
            </a:r>
            <a:r>
              <a:rPr lang="en-US" dirty="0">
                <a:solidFill>
                  <a:schemeClr val="tx2"/>
                </a:solidFill>
              </a:rPr>
              <a:t>–haphazard or accidental sampling- may not be representative;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b="1" dirty="0">
                <a:solidFill>
                  <a:schemeClr val="tx2"/>
                </a:solidFill>
              </a:rPr>
              <a:t>Quota sampling: </a:t>
            </a:r>
            <a:r>
              <a:rPr lang="en-US" dirty="0">
                <a:solidFill>
                  <a:schemeClr val="tx2"/>
                </a:solidFill>
              </a:rPr>
              <a:t>similar to stratified sampling but not </a:t>
            </a:r>
            <a:r>
              <a:rPr lang="en-US" i="1" dirty="0">
                <a:solidFill>
                  <a:schemeClr val="tx2"/>
                </a:solidFill>
              </a:rPr>
              <a:t>random</a:t>
            </a:r>
            <a:r>
              <a:rPr lang="en-US" dirty="0">
                <a:solidFill>
                  <a:schemeClr val="tx2"/>
                </a:solidFill>
              </a:rPr>
              <a:t> in selecting the individual respondents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b="1" dirty="0">
                <a:solidFill>
                  <a:schemeClr val="tx2"/>
                </a:solidFill>
              </a:rPr>
              <a:t>Snowball sampling: </a:t>
            </a:r>
            <a:r>
              <a:rPr lang="en-US" dirty="0">
                <a:solidFill>
                  <a:schemeClr val="tx2"/>
                </a:solidFill>
              </a:rPr>
              <a:t>probability sampling to select initial respondents and the subsequent respondents are selected from information provided by the initial respondents. 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15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Funding </a:t>
            </a:r>
            <a:r>
              <a:rPr lang="en-US" b="1" dirty="0" smtClean="0">
                <a:solidFill>
                  <a:srgbClr val="002060"/>
                </a:solidFill>
              </a:rPr>
              <a:t>Agencies: National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>
                <a:solidFill>
                  <a:srgbClr val="002060"/>
                </a:solidFill>
              </a:rPr>
              <a:t>ICSSR -Indian Council of Social Science Research -Icssr.org.in </a:t>
            </a:r>
            <a:endParaRPr lang="en-IN" dirty="0" smtClean="0">
              <a:solidFill>
                <a:srgbClr val="002060"/>
              </a:solidFill>
            </a:endParaRPr>
          </a:p>
          <a:p>
            <a:endParaRPr lang="en-IN" dirty="0">
              <a:solidFill>
                <a:srgbClr val="002060"/>
              </a:solidFill>
            </a:endParaRPr>
          </a:p>
          <a:p>
            <a:r>
              <a:rPr lang="en-IN" dirty="0">
                <a:solidFill>
                  <a:srgbClr val="002060"/>
                </a:solidFill>
              </a:rPr>
              <a:t>ICAR -Indian Council of Agricultural Research -https://icar.org.in</a:t>
            </a:r>
            <a:r>
              <a:rPr lang="en-IN" dirty="0" smtClean="0">
                <a:solidFill>
                  <a:srgbClr val="002060"/>
                </a:solidFill>
              </a:rPr>
              <a:t>/</a:t>
            </a:r>
          </a:p>
          <a:p>
            <a:endParaRPr lang="en-IN" dirty="0">
              <a:solidFill>
                <a:srgbClr val="002060"/>
              </a:solidFill>
            </a:endParaRPr>
          </a:p>
          <a:p>
            <a:r>
              <a:rPr lang="en-IN" dirty="0">
                <a:solidFill>
                  <a:srgbClr val="002060"/>
                </a:solidFill>
              </a:rPr>
              <a:t>ANRF – </a:t>
            </a:r>
            <a:r>
              <a:rPr lang="en-IN" dirty="0" err="1">
                <a:solidFill>
                  <a:srgbClr val="002060"/>
                </a:solidFill>
              </a:rPr>
              <a:t>Anushadan</a:t>
            </a:r>
            <a:r>
              <a:rPr lang="en-IN" dirty="0">
                <a:solidFill>
                  <a:srgbClr val="002060"/>
                </a:solidFill>
              </a:rPr>
              <a:t> National Research Foundation -Inclusivity Research Grant -https://serbonline.in/ANRF/</a:t>
            </a:r>
            <a:r>
              <a:rPr lang="en-IN" dirty="0" err="1">
                <a:solidFill>
                  <a:srgbClr val="002060"/>
                </a:solidFill>
              </a:rPr>
              <a:t>HomePage</a:t>
            </a:r>
            <a:r>
              <a:rPr lang="en-IN" dirty="0" smtClean="0">
                <a:solidFill>
                  <a:srgbClr val="002060"/>
                </a:solidFill>
              </a:rPr>
              <a:t>.</a:t>
            </a:r>
          </a:p>
          <a:p>
            <a:endParaRPr lang="en-IN" dirty="0">
              <a:solidFill>
                <a:srgbClr val="002060"/>
              </a:solidFill>
            </a:endParaRPr>
          </a:p>
          <a:p>
            <a:r>
              <a:rPr lang="en-IN" dirty="0">
                <a:solidFill>
                  <a:srgbClr val="002060"/>
                </a:solidFill>
              </a:rPr>
              <a:t>Department of Science and Technology (DST) -https://</a:t>
            </a:r>
            <a:r>
              <a:rPr lang="en-IN" dirty="0" smtClean="0">
                <a:solidFill>
                  <a:srgbClr val="002060"/>
                </a:solidFill>
              </a:rPr>
              <a:t>dst.gov.in/schemes-programmes</a:t>
            </a:r>
          </a:p>
          <a:p>
            <a:endParaRPr lang="en-IN" dirty="0">
              <a:solidFill>
                <a:srgbClr val="002060"/>
              </a:solidFill>
            </a:endParaRPr>
          </a:p>
          <a:p>
            <a:r>
              <a:rPr lang="en-IN" dirty="0">
                <a:solidFill>
                  <a:srgbClr val="002060"/>
                </a:solidFill>
              </a:rPr>
              <a:t>Individual Ministries (</a:t>
            </a:r>
            <a:r>
              <a:rPr lang="en-IN" dirty="0" err="1">
                <a:solidFill>
                  <a:srgbClr val="002060"/>
                </a:solidFill>
              </a:rPr>
              <a:t>MoEFCC</a:t>
            </a:r>
            <a:r>
              <a:rPr lang="en-IN" dirty="0">
                <a:solidFill>
                  <a:srgbClr val="002060"/>
                </a:solidFill>
              </a:rPr>
              <a:t>, Ministry of Water Resources)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4421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0277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State Level: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6463"/>
            <a:ext cx="10515600" cy="3556932"/>
          </a:xfrm>
        </p:spPr>
        <p:txBody>
          <a:bodyPr>
            <a:normAutofit/>
          </a:bodyPr>
          <a:lstStyle/>
          <a:p>
            <a:r>
              <a:rPr lang="en-IN" dirty="0">
                <a:solidFill>
                  <a:srgbClr val="002060"/>
                </a:solidFill>
              </a:rPr>
              <a:t>State Land Use Research Board, SPC -</a:t>
            </a:r>
            <a:r>
              <a:rPr lang="en-IN" u="sng" dirty="0">
                <a:solidFill>
                  <a:srgbClr val="002060"/>
                </a:solidFill>
                <a:hlinkClick r:id="rId2"/>
              </a:rPr>
              <a:t>https://spc.tn.gov.in</a:t>
            </a:r>
            <a:r>
              <a:rPr lang="en-IN" u="sng" dirty="0" smtClean="0">
                <a:solidFill>
                  <a:srgbClr val="002060"/>
                </a:solidFill>
                <a:hlinkClick r:id="rId2"/>
              </a:rPr>
              <a:t>/</a:t>
            </a:r>
            <a:endParaRPr lang="en-IN" u="sng" dirty="0" smtClean="0">
              <a:solidFill>
                <a:srgbClr val="002060"/>
              </a:solidFill>
            </a:endParaRPr>
          </a:p>
          <a:p>
            <a:endParaRPr lang="en-IN" dirty="0">
              <a:solidFill>
                <a:srgbClr val="002060"/>
              </a:solidFill>
            </a:endParaRPr>
          </a:p>
          <a:p>
            <a:r>
              <a:rPr lang="en-IN" dirty="0">
                <a:solidFill>
                  <a:srgbClr val="002060"/>
                </a:solidFill>
              </a:rPr>
              <a:t>Chief Minister’s Research Grant: </a:t>
            </a:r>
            <a:r>
              <a:rPr lang="en-IN" u="sng" dirty="0">
                <a:solidFill>
                  <a:srgbClr val="002060"/>
                </a:solidFill>
                <a:hlinkClick r:id="rId3"/>
              </a:rPr>
              <a:t>https://</a:t>
            </a:r>
            <a:r>
              <a:rPr lang="en-IN" u="sng" dirty="0" smtClean="0">
                <a:solidFill>
                  <a:srgbClr val="002060"/>
                </a:solidFill>
                <a:hlinkClick r:id="rId3"/>
              </a:rPr>
              <a:t>dte.tn.gov.in/chief-ministers-research-grant-cmrg</a:t>
            </a:r>
            <a:endParaRPr lang="en-IN" u="sng" dirty="0" smtClean="0">
              <a:solidFill>
                <a:srgbClr val="002060"/>
              </a:solidFill>
            </a:endParaRPr>
          </a:p>
          <a:p>
            <a:endParaRPr lang="en-IN" dirty="0">
              <a:solidFill>
                <a:srgbClr val="002060"/>
              </a:solidFill>
            </a:endParaRPr>
          </a:p>
          <a:p>
            <a:r>
              <a:rPr lang="en-IN" dirty="0">
                <a:solidFill>
                  <a:srgbClr val="002060"/>
                </a:solidFill>
              </a:rPr>
              <a:t>Malcolm and Elisabeth </a:t>
            </a:r>
            <a:r>
              <a:rPr lang="en-IN" dirty="0" err="1">
                <a:solidFill>
                  <a:srgbClr val="002060"/>
                </a:solidFill>
              </a:rPr>
              <a:t>Adiseshiah</a:t>
            </a:r>
            <a:r>
              <a:rPr lang="en-IN" dirty="0">
                <a:solidFill>
                  <a:srgbClr val="002060"/>
                </a:solidFill>
              </a:rPr>
              <a:t> Trust - </a:t>
            </a:r>
            <a:r>
              <a:rPr lang="en-IN" u="sng" dirty="0">
                <a:solidFill>
                  <a:srgbClr val="002060"/>
                </a:solidFill>
                <a:hlinkClick r:id="rId4"/>
              </a:rPr>
              <a:t>https://www.meatrust.in</a:t>
            </a:r>
            <a:r>
              <a:rPr lang="en-IN" u="sng" dirty="0" smtClean="0">
                <a:solidFill>
                  <a:srgbClr val="002060"/>
                </a:solidFill>
                <a:hlinkClick r:id="rId4"/>
              </a:rPr>
              <a:t>/</a:t>
            </a:r>
            <a:endParaRPr lang="en-IN" u="sng" dirty="0" smtClean="0">
              <a:solidFill>
                <a:srgbClr val="002060"/>
              </a:solidFill>
            </a:endParaRPr>
          </a:p>
          <a:p>
            <a:endParaRPr lang="en-IN" dirty="0">
              <a:solidFill>
                <a:srgbClr val="002060"/>
              </a:solidFill>
            </a:endParaRPr>
          </a:p>
          <a:p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85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International: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002060"/>
                </a:solidFill>
              </a:rPr>
              <a:t>Indo-Canadian Research Grants: </a:t>
            </a:r>
            <a:r>
              <a:rPr lang="en-IN" dirty="0" smtClean="0">
                <a:hlinkClick r:id="rId2"/>
              </a:rPr>
              <a:t>https</a:t>
            </a:r>
            <a:r>
              <a:rPr lang="en-IN" dirty="0">
                <a:hlinkClick r:id="rId2"/>
              </a:rPr>
              <a:t>://</a:t>
            </a:r>
            <a:r>
              <a:rPr lang="en-IN" dirty="0" smtClean="0">
                <a:hlinkClick r:id="rId2"/>
              </a:rPr>
              <a:t>www.shastriinstitute.org/grants-awards-and-opportunities-for-indian-canadian-scholars</a:t>
            </a:r>
            <a:endParaRPr lang="en-IN" dirty="0" smtClean="0"/>
          </a:p>
          <a:p>
            <a:endParaRPr lang="en-IN" dirty="0" smtClean="0">
              <a:solidFill>
                <a:srgbClr val="002060"/>
              </a:solidFill>
            </a:endParaRPr>
          </a:p>
          <a:p>
            <a:r>
              <a:rPr lang="en-IN" dirty="0" smtClean="0">
                <a:solidFill>
                  <a:srgbClr val="002060"/>
                </a:solidFill>
              </a:rPr>
              <a:t>GIZ </a:t>
            </a:r>
            <a:r>
              <a:rPr lang="en-IN" dirty="0">
                <a:solidFill>
                  <a:srgbClr val="002060"/>
                </a:solidFill>
              </a:rPr>
              <a:t>India -Environment and Biodiversity -https://www.giz.de/en/regions/asia/india</a:t>
            </a:r>
          </a:p>
          <a:p>
            <a:endParaRPr lang="en-IN" dirty="0">
              <a:solidFill>
                <a:srgbClr val="002060"/>
              </a:solidFill>
            </a:endParaRPr>
          </a:p>
          <a:p>
            <a:r>
              <a:rPr lang="en-IN" dirty="0">
                <a:solidFill>
                  <a:srgbClr val="002060"/>
                </a:solidFill>
              </a:rPr>
              <a:t>International Water Management Institute </a:t>
            </a:r>
            <a:r>
              <a:rPr lang="en-IN" dirty="0" smtClean="0">
                <a:solidFill>
                  <a:srgbClr val="002060"/>
                </a:solidFill>
              </a:rPr>
              <a:t>(IWMI) -https</a:t>
            </a:r>
            <a:r>
              <a:rPr lang="en-IN" dirty="0">
                <a:solidFill>
                  <a:srgbClr val="002060"/>
                </a:solidFill>
              </a:rPr>
              <a:t>://www.iwmi.org/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01320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What is the purpose of a research proposal?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To communicate what your research is, systematically and lucidly.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Convince the funding agency </a:t>
            </a:r>
            <a:r>
              <a:rPr lang="en-US" dirty="0" smtClean="0">
                <a:solidFill>
                  <a:srgbClr val="002060"/>
                </a:solidFill>
              </a:rPr>
              <a:t>that your research is innovative and beneficial to society</a:t>
            </a:r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For your guidance on how to proceed with the research</a:t>
            </a: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173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Before writing a research proposal….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Be familiar with the subject matter and the research issue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Reading different materials related to the issue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Interaction with the peer group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Identifying the potential funding agency –sending the proposal with and without a call for proposals </a:t>
            </a: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938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Major components of research proposal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579217" cy="4843623"/>
          </a:xfrm>
        </p:spPr>
        <p:txBody>
          <a:bodyPr>
            <a:normAutofit fontScale="55000" lnSpcReduction="2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The </a:t>
            </a:r>
            <a:r>
              <a:rPr lang="en-US" dirty="0" smtClean="0">
                <a:solidFill>
                  <a:srgbClr val="002060"/>
                </a:solidFill>
              </a:rPr>
              <a:t>title (Should be appealing and clear!)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Introduction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Research </a:t>
            </a:r>
            <a:r>
              <a:rPr lang="en-US" dirty="0" smtClean="0">
                <a:solidFill>
                  <a:srgbClr val="002060"/>
                </a:solidFill>
              </a:rPr>
              <a:t>issue (Innovative one!)</a:t>
            </a:r>
            <a:endParaRPr lang="en-US" dirty="0">
              <a:solidFill>
                <a:srgbClr val="002060"/>
              </a:solidFill>
            </a:endParaRPr>
          </a:p>
          <a:p>
            <a:pPr lvl="1"/>
            <a:r>
              <a:rPr lang="en-US" dirty="0">
                <a:solidFill>
                  <a:srgbClr val="002060"/>
                </a:solidFill>
              </a:rPr>
              <a:t>Importance of the research </a:t>
            </a:r>
            <a:r>
              <a:rPr lang="en-US" dirty="0" smtClean="0">
                <a:solidFill>
                  <a:srgbClr val="002060"/>
                </a:solidFill>
              </a:rPr>
              <a:t>study (Policy relevance)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Review of </a:t>
            </a:r>
            <a:r>
              <a:rPr lang="en-US" dirty="0" smtClean="0">
                <a:solidFill>
                  <a:srgbClr val="002060"/>
                </a:solidFill>
              </a:rPr>
              <a:t>Literature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Objectives</a:t>
            </a:r>
          </a:p>
          <a:p>
            <a:r>
              <a:rPr lang="en-US" dirty="0">
                <a:solidFill>
                  <a:srgbClr val="002060"/>
                </a:solidFill>
              </a:rPr>
              <a:t>Methodology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Theoretical framework 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Research Design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Research Methods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Natural Experiments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Quasi-Experiments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Randomized Experiments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Data Sources: Secondary and Primary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Primary Data: Sampling Design –probability sampling and non-probability sampling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Method of Data Collection: Quantitative Methods and Qualitative Methods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Analysis of Data: Describe methods and advanced statistical techniques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Conclusion and Policy Implications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References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Appendix</a:t>
            </a:r>
          </a:p>
          <a:p>
            <a:pPr lvl="1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68210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Continue…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81047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Expected outcomes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References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Budget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Timeline</a:t>
            </a: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513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1981200" y="838200"/>
          <a:ext cx="84582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7802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661</Words>
  <Application>Microsoft Office PowerPoint</Application>
  <PresentationFormat>Widescreen</PresentationFormat>
  <Paragraphs>122</Paragraphs>
  <Slides>14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Verdana</vt:lpstr>
      <vt:lpstr>Wingdings 2</vt:lpstr>
      <vt:lpstr>Office Theme</vt:lpstr>
      <vt:lpstr>How to Write a Successful Research Proposal</vt:lpstr>
      <vt:lpstr>Funding Agencies: National</vt:lpstr>
      <vt:lpstr>State Level:</vt:lpstr>
      <vt:lpstr>International:</vt:lpstr>
      <vt:lpstr>What is the purpose of a research proposal?</vt:lpstr>
      <vt:lpstr>Before writing a research proposal….</vt:lpstr>
      <vt:lpstr>Major components of research proposal</vt:lpstr>
      <vt:lpstr>Continue…</vt:lpstr>
      <vt:lpstr>PowerPoint Presentation</vt:lpstr>
      <vt:lpstr>Primary Survey: Sampling</vt:lpstr>
      <vt:lpstr>Primary Surveys: Sampling</vt:lpstr>
      <vt:lpstr>Probability Sampling…</vt:lpstr>
      <vt:lpstr>Probability sampling…</vt:lpstr>
      <vt:lpstr>Non-Probability sampling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Successful Research Proposal</dc:title>
  <dc:creator>Venkat</dc:creator>
  <cp:lastModifiedBy>Venkat</cp:lastModifiedBy>
  <cp:revision>14</cp:revision>
  <dcterms:created xsi:type="dcterms:W3CDTF">2025-01-29T11:53:51Z</dcterms:created>
  <dcterms:modified xsi:type="dcterms:W3CDTF">2025-11-14T05:43:21Z</dcterms:modified>
</cp:coreProperties>
</file>